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86" r:id="rId4"/>
    <p:sldId id="287" r:id="rId5"/>
    <p:sldId id="261" r:id="rId6"/>
    <p:sldId id="273" r:id="rId7"/>
    <p:sldId id="274" r:id="rId8"/>
    <p:sldId id="275" r:id="rId9"/>
    <p:sldId id="288" r:id="rId10"/>
    <p:sldId id="290" r:id="rId11"/>
    <p:sldId id="289" r:id="rId12"/>
    <p:sldId id="280" r:id="rId13"/>
    <p:sldId id="282" r:id="rId14"/>
    <p:sldId id="281" r:id="rId15"/>
    <p:sldId id="279" r:id="rId16"/>
    <p:sldId id="272" r:id="rId17"/>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7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5C14A805-86C8-4EFF-8F9C-D715CE318E0B}"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6CEF98A6-827A-4A1B-B730-18676A8D4DD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9F63DFF-B22A-4DB2-A07A-03659E3AD1F1}"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CE164FB-AB6C-412D-BEC7-5399FC5F4B66}"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C4B6A7D6-C80C-4481-9503-B8D7924306E8}"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8E9B619E-A4B6-42D2-9C9C-5F7B022B6F41}"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6B87D062-7D0A-4693-A8C2-3F051C6BCEE3}"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4988DD3E-952D-4DC9-AF4D-6E57849C224F}"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62DA0943-D608-48B8-B239-CCE88F48A794}"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4CD22917-34BC-4853-AD87-4D5D668F0E7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7C56D5C4-3706-4430-917A-A1194C6BD1DD}"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032C46-3477-478B-AB15-99FC48D80683}"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0"/>
            <a:ext cx="8175625" cy="1071563"/>
          </a:xfrm>
        </p:spPr>
        <p:txBody>
          <a:bodyPr/>
          <a:lstStyle/>
          <a:p>
            <a:pPr eaLnBrk="1" hangingPunct="1"/>
            <a:r>
              <a:rPr lang="lv-LV" sz="4000" b="1" smtClean="0">
                <a:solidFill>
                  <a:schemeClr val="tx1"/>
                </a:solidFill>
              </a:rPr>
              <a:t>Jņ.4:5-42 Jēzus un samariete</a:t>
            </a:r>
          </a:p>
        </p:txBody>
      </p:sp>
      <p:pic>
        <p:nvPicPr>
          <p:cNvPr id="2051" name="Picture 3" descr="DOVE019"/>
          <p:cNvPicPr>
            <a:picLocks noChangeAspect="1" noChangeArrowheads="1"/>
          </p:cNvPicPr>
          <p:nvPr/>
        </p:nvPicPr>
        <p:blipFill>
          <a:blip r:embed="rId2" cstate="print"/>
          <a:srcRect/>
          <a:stretch>
            <a:fillRect/>
          </a:stretch>
        </p:blipFill>
        <p:spPr bwMode="auto">
          <a:xfrm>
            <a:off x="214313" y="0"/>
            <a:ext cx="485775" cy="692150"/>
          </a:xfrm>
          <a:prstGeom prst="rect">
            <a:avLst/>
          </a:prstGeom>
          <a:noFill/>
          <a:ln w="9525">
            <a:noFill/>
            <a:miter lim="800000"/>
            <a:headEnd/>
            <a:tailEnd/>
          </a:ln>
        </p:spPr>
      </p:pic>
      <p:sp>
        <p:nvSpPr>
          <p:cNvPr id="2052" name="Text Box 6"/>
          <p:cNvSpPr txBox="1">
            <a:spLocks noChangeArrowheads="1"/>
          </p:cNvSpPr>
          <p:nvPr/>
        </p:nvSpPr>
        <p:spPr bwMode="auto">
          <a:xfrm>
            <a:off x="7308305" y="0"/>
            <a:ext cx="1835696" cy="400110"/>
          </a:xfrm>
          <a:prstGeom prst="rect">
            <a:avLst/>
          </a:prstGeom>
          <a:noFill/>
          <a:ln w="9525">
            <a:noFill/>
            <a:miter lim="800000"/>
            <a:headEnd/>
            <a:tailEnd/>
          </a:ln>
        </p:spPr>
        <p:txBody>
          <a:bodyPr wrap="square">
            <a:spAutoFit/>
          </a:bodyPr>
          <a:lstStyle/>
          <a:p>
            <a:pPr>
              <a:spcBef>
                <a:spcPct val="50000"/>
              </a:spcBef>
            </a:pPr>
            <a:r>
              <a:rPr lang="lv-LV" sz="2000" dirty="0" smtClean="0"/>
              <a:t>18.mar.2021</a:t>
            </a:r>
            <a:endParaRPr lang="lv-LV" sz="2000" dirty="0"/>
          </a:p>
        </p:txBody>
      </p:sp>
      <p:pic>
        <p:nvPicPr>
          <p:cNvPr id="2054" name="Picture 6"/>
          <p:cNvPicPr>
            <a:picLocks noChangeAspect="1" noChangeArrowheads="1"/>
          </p:cNvPicPr>
          <p:nvPr/>
        </p:nvPicPr>
        <p:blipFill>
          <a:blip r:embed="rId3" cstate="print"/>
          <a:srcRect/>
          <a:stretch>
            <a:fillRect/>
          </a:stretch>
        </p:blipFill>
        <p:spPr bwMode="auto">
          <a:xfrm>
            <a:off x="1187624" y="836712"/>
            <a:ext cx="7096125" cy="571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24544" y="711919"/>
            <a:ext cx="9468544" cy="1204913"/>
          </a:xfrm>
        </p:spPr>
        <p:txBody>
          <a:bodyPr/>
          <a:lstStyle/>
          <a:p>
            <a:pPr algn="just" eaLnBrk="1" hangingPunct="1">
              <a:lnSpc>
                <a:spcPct val="80000"/>
              </a:lnSpc>
              <a:buFontTx/>
              <a:buNone/>
            </a:pPr>
            <a:r>
              <a:rPr lang="lv-LV" sz="2800" i="1" dirty="0" smtClean="0"/>
              <a:t>   “Jo </a:t>
            </a:r>
            <a:r>
              <a:rPr lang="lv-LV" sz="2800" i="1" dirty="0" smtClean="0"/>
              <a:t>tik ļoti Dievs pasauli mīlējis, ka Viņš devis Savu </a:t>
            </a:r>
            <a:r>
              <a:rPr lang="lv-LV" sz="2800" i="1" dirty="0" err="1" smtClean="0"/>
              <a:t>vienpiedzimušo</a:t>
            </a:r>
            <a:r>
              <a:rPr lang="lv-LV" sz="2800" i="1" dirty="0" smtClean="0"/>
              <a:t> Dēlu, lai neviens, kas Viņam tic, nepazustu, bet dabūtu mūžīgo </a:t>
            </a:r>
            <a:r>
              <a:rPr lang="lv-LV" sz="2800" i="1" dirty="0" smtClean="0"/>
              <a:t>dzīvību, jo </a:t>
            </a:r>
            <a:r>
              <a:rPr lang="lv-LV" sz="2800" i="1" dirty="0" smtClean="0"/>
              <a:t>Dievs Savu Dēlu nav sūtījis pasaulē, lai Tas pasauli tiesātu, bet lai pasaule caur Viņu tiktu glābta</a:t>
            </a:r>
            <a:r>
              <a:rPr lang="lv-LV" sz="2800" i="1" dirty="0" smtClean="0"/>
              <a:t>.” /Jņ.3:16-17/</a:t>
            </a:r>
            <a:endParaRPr lang="lv-LV" sz="2800" i="1" dirty="0" smtClean="0"/>
          </a:p>
        </p:txBody>
      </p:sp>
      <p:sp>
        <p:nvSpPr>
          <p:cNvPr id="6" name="Rectangle 2"/>
          <p:cNvSpPr txBox="1">
            <a:spLocks noChangeArrowheads="1"/>
          </p:cNvSpPr>
          <p:nvPr/>
        </p:nvSpPr>
        <p:spPr bwMode="auto">
          <a:xfrm>
            <a:off x="468313" y="0"/>
            <a:ext cx="82296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400" b="1" i="0" u="none" strike="noStrike" kern="0" cap="none" spc="0" normalizeH="0" baseline="0" noProof="0" dirty="0" smtClean="0">
                <a:ln>
                  <a:noFill/>
                </a:ln>
                <a:solidFill>
                  <a:schemeClr val="tx1"/>
                </a:solidFill>
                <a:effectLst/>
                <a:uLnTx/>
                <a:uFillTx/>
                <a:latin typeface="+mj-lt"/>
                <a:ea typeface="+mj-ea"/>
                <a:cs typeface="+mj-cs"/>
              </a:rPr>
              <a:t>Mans stāsts</a:t>
            </a:r>
          </a:p>
        </p:txBody>
      </p:sp>
      <p:pic>
        <p:nvPicPr>
          <p:cNvPr id="8" name="Content Placeholder 5" descr="IMG_7671.JPG"/>
          <p:cNvPicPr>
            <a:picLocks noChangeAspect="1"/>
          </p:cNvPicPr>
          <p:nvPr/>
        </p:nvPicPr>
        <p:blipFill>
          <a:blip r:embed="rId2" cstate="print"/>
          <a:stretch>
            <a:fillRect/>
          </a:stretch>
        </p:blipFill>
        <p:spPr>
          <a:xfrm>
            <a:off x="683568" y="2564904"/>
            <a:ext cx="7643865" cy="42930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60648"/>
            <a:ext cx="9144000" cy="736600"/>
          </a:xfrm>
        </p:spPr>
        <p:txBody>
          <a:bodyPr/>
          <a:lstStyle/>
          <a:p>
            <a:pPr eaLnBrk="1" hangingPunct="1">
              <a:defRPr/>
            </a:pPr>
            <a:r>
              <a:rPr lang="lv-LV" b="1" dirty="0" smtClean="0"/>
              <a:t>Dievs mūs ir radījis, </a:t>
            </a:r>
            <a:br>
              <a:rPr lang="lv-LV" b="1" dirty="0" smtClean="0"/>
            </a:br>
            <a:r>
              <a:rPr lang="lv-LV" b="1" dirty="0" smtClean="0"/>
              <a:t>lai mēs kļūtu Viņa bērni!</a:t>
            </a:r>
            <a:endParaRPr lang="lv-LV" b="1" dirty="0" smtClean="0"/>
          </a:p>
        </p:txBody>
      </p:sp>
      <p:sp>
        <p:nvSpPr>
          <p:cNvPr id="21507" name="Rectangle 3"/>
          <p:cNvSpPr>
            <a:spLocks noGrp="1" noChangeArrowheads="1"/>
          </p:cNvSpPr>
          <p:nvPr>
            <p:ph type="body" idx="4294967295"/>
          </p:nvPr>
        </p:nvSpPr>
        <p:spPr>
          <a:xfrm>
            <a:off x="0" y="1196752"/>
            <a:ext cx="9144000" cy="1800225"/>
          </a:xfrm>
        </p:spPr>
        <p:txBody>
          <a:bodyPr/>
          <a:lstStyle/>
          <a:p>
            <a:pPr marL="0" indent="0" algn="ctr">
              <a:spcBef>
                <a:spcPts val="0"/>
              </a:spcBef>
              <a:buFont typeface="Wingdings" pitchFamily="2" charset="2"/>
              <a:buNone/>
              <a:defRPr/>
            </a:pPr>
            <a:r>
              <a:rPr lang="lv-LV" dirty="0" smtClean="0"/>
              <a:t>“</a:t>
            </a:r>
            <a:r>
              <a:rPr lang="lv-LV" dirty="0" smtClean="0"/>
              <a:t>Ne veseliem vajag ārsta, bet </a:t>
            </a:r>
            <a:r>
              <a:rPr lang="lv-LV" dirty="0" smtClean="0"/>
              <a:t>slimiem</a:t>
            </a:r>
            <a:r>
              <a:rPr lang="lv-LV" dirty="0" smtClean="0"/>
              <a:t>” /Mt.9:12/</a:t>
            </a:r>
          </a:p>
          <a:p>
            <a:pPr marL="0" indent="0" algn="ctr">
              <a:spcBef>
                <a:spcPts val="0"/>
              </a:spcBef>
              <a:buFont typeface="Wingdings" pitchFamily="2" charset="2"/>
              <a:buNone/>
              <a:defRPr/>
            </a:pPr>
            <a:r>
              <a:rPr lang="lv-LV" sz="3600" dirty="0" smtClean="0"/>
              <a:t>“</a:t>
            </a:r>
            <a:r>
              <a:rPr lang="lv-LV" sz="3600" i="1" dirty="0" smtClean="0"/>
              <a:t>Jo Cilvēka Dēls ir nācis meklēt un glābt </a:t>
            </a:r>
            <a:r>
              <a:rPr lang="lv-LV" sz="3600" i="1" dirty="0" smtClean="0"/>
              <a:t>pazudušo</a:t>
            </a:r>
            <a:r>
              <a:rPr lang="lv-LV" sz="3600" dirty="0" smtClean="0"/>
              <a:t>” /Lk.19:10/</a:t>
            </a:r>
          </a:p>
          <a:p>
            <a:pPr marL="0" indent="0" algn="ctr">
              <a:spcBef>
                <a:spcPts val="0"/>
              </a:spcBef>
              <a:buNone/>
              <a:defRPr/>
            </a:pPr>
            <a:r>
              <a:rPr lang="lv-LV" sz="2800" dirty="0" smtClean="0"/>
              <a:t>“Bet, cik Viņu uzņēma, tiem Viņš deva varu kļūt par Dieva bērniem, tiem, kas tic Viņa Vārdam” (Jņ.1:12)</a:t>
            </a:r>
          </a:p>
          <a:p>
            <a:pPr marL="0" indent="0" algn="ctr">
              <a:spcBef>
                <a:spcPts val="0"/>
              </a:spcBef>
              <a:buFont typeface="Wingdings" pitchFamily="2" charset="2"/>
              <a:buNone/>
              <a:defRPr/>
            </a:pPr>
            <a:endParaRPr lang="lv-LV" sz="2800" dirty="0" smtClean="0"/>
          </a:p>
        </p:txBody>
      </p:sp>
      <p:pic>
        <p:nvPicPr>
          <p:cNvPr id="17415" name="Picture 7" descr="http://www.africaw.com/forum/attachment.php?attachmentid=102&amp;d=1257347465"/>
          <p:cNvPicPr>
            <a:picLocks noChangeAspect="1" noChangeArrowheads="1"/>
          </p:cNvPicPr>
          <p:nvPr/>
        </p:nvPicPr>
        <p:blipFill>
          <a:blip r:embed="rId2" cstate="print"/>
          <a:srcRect l="4715" t="9667" r="3266"/>
          <a:stretch>
            <a:fillRect/>
          </a:stretch>
        </p:blipFill>
        <p:spPr bwMode="auto">
          <a:xfrm>
            <a:off x="0" y="3573016"/>
            <a:ext cx="9144000" cy="3284984"/>
          </a:xfrm>
          <a:prstGeom prst="rect">
            <a:avLst/>
          </a:prstGeom>
          <a:ln>
            <a:noFill/>
          </a:ln>
          <a:effectLst>
            <a:softEdge rad="112500"/>
          </a:effectLst>
        </p:spPr>
      </p:pic>
      <p:sp>
        <p:nvSpPr>
          <p:cNvPr id="7" name="Rectangle 6"/>
          <p:cNvSpPr/>
          <p:nvPr/>
        </p:nvSpPr>
        <p:spPr>
          <a:xfrm>
            <a:off x="3779912" y="4593902"/>
            <a:ext cx="1164871" cy="830997"/>
          </a:xfrm>
          <a:prstGeom prst="rect">
            <a:avLst/>
          </a:prstGeom>
          <a:noFill/>
        </p:spPr>
        <p:txBody>
          <a:bodyPr wrap="none">
            <a:spAutoFit/>
          </a:bodyPr>
          <a:lstStyle/>
          <a:p>
            <a:pPr algn="ctr">
              <a:defRPr/>
            </a:pPr>
            <a:r>
              <a:rPr lang="lv-LV"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VAI</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pic>
        <p:nvPicPr>
          <p:cNvPr id="10" name="Picture 2" descr="Attēlu rezultāti vaicājumam “God's children”"/>
          <p:cNvPicPr>
            <a:picLocks noChangeAspect="1" noChangeArrowheads="1"/>
          </p:cNvPicPr>
          <p:nvPr/>
        </p:nvPicPr>
        <p:blipFill>
          <a:blip r:embed="rId3" cstate="print"/>
          <a:srcRect/>
          <a:stretch>
            <a:fillRect/>
          </a:stretch>
        </p:blipFill>
        <p:spPr bwMode="auto">
          <a:xfrm>
            <a:off x="857224" y="4500570"/>
            <a:ext cx="1928826" cy="1916894"/>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6"/>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 calcmode="lin" valueType="num">
                                      <p:cBhvr additive="base">
                                        <p:cTn id="10"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 calcmode="lin" valueType="num">
                                      <p:cBhvr additive="base">
                                        <p:cTn id="15"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 calcmode="lin" valueType="num">
                                      <p:cBhvr additive="base">
                                        <p:cTn id="20"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7415"/>
                                        </p:tgtEl>
                                        <p:attrNameLst>
                                          <p:attrName>style.visibility</p:attrName>
                                        </p:attrNameLst>
                                      </p:cBhvr>
                                      <p:to>
                                        <p:strVal val="visible"/>
                                      </p:to>
                                    </p:set>
                                    <p:animEffect transition="in" filter="fade">
                                      <p:cBhvr>
                                        <p:cTn id="28" dur="2000"/>
                                        <p:tgtEl>
                                          <p:spTgt spid="1741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96875" y="0"/>
            <a:ext cx="9540875" cy="1204913"/>
          </a:xfrm>
        </p:spPr>
        <p:txBody>
          <a:bodyPr/>
          <a:lstStyle/>
          <a:p>
            <a:pPr algn="just" eaLnBrk="1" hangingPunct="1">
              <a:lnSpc>
                <a:spcPct val="80000"/>
              </a:lnSpc>
              <a:buFontTx/>
              <a:buNone/>
            </a:pPr>
            <a:r>
              <a:rPr lang="lv-LV" sz="2800" i="1" dirty="0" smtClean="0"/>
              <a:t>    28 </a:t>
            </a:r>
            <a:r>
              <a:rPr lang="lv-LV" sz="2800" i="1" dirty="0" smtClean="0"/>
              <a:t>Tad sieviete atstāja savu ūdens trauku, nogāja pilsētā un sacīja ļaudīm: 29 "Nāciet, skatiet cilvēku, kas man ir pateicis visu, ko es esmu darījusi! Vai tikai Tas nav Kristus?" 30 Tad tie izgāja no pilsētas un nāca pie Jēzus.</a:t>
            </a:r>
            <a:endParaRPr lang="lv-LV" sz="2600" dirty="0" smtClean="0"/>
          </a:p>
        </p:txBody>
      </p:sp>
      <p:sp>
        <p:nvSpPr>
          <p:cNvPr id="7" name="Rectangle 6"/>
          <p:cNvSpPr>
            <a:spLocks noChangeArrowheads="1"/>
          </p:cNvSpPr>
          <p:nvPr/>
        </p:nvSpPr>
        <p:spPr bwMode="auto">
          <a:xfrm>
            <a:off x="0" y="1772816"/>
            <a:ext cx="9144000" cy="2677656"/>
          </a:xfrm>
          <a:prstGeom prst="rect">
            <a:avLst/>
          </a:prstGeom>
          <a:noFill/>
          <a:ln w="9525">
            <a:noFill/>
            <a:miter lim="800000"/>
            <a:headEnd/>
            <a:tailEnd/>
          </a:ln>
        </p:spPr>
        <p:txBody>
          <a:bodyPr wrap="square">
            <a:spAutoFit/>
          </a:bodyPr>
          <a:lstStyle/>
          <a:p>
            <a:pPr>
              <a:buFontTx/>
              <a:buChar char="•"/>
            </a:pPr>
            <a:r>
              <a:rPr lang="lv-LV" sz="2800" b="1" dirty="0" err="1"/>
              <a:t>Samariete</a:t>
            </a:r>
            <a:r>
              <a:rPr lang="lv-LV" sz="2800" b="1" dirty="0"/>
              <a:t> saprot</a:t>
            </a:r>
            <a:r>
              <a:rPr lang="lv-LV" sz="2800" dirty="0"/>
              <a:t>, ka </a:t>
            </a:r>
            <a:r>
              <a:rPr lang="lv-LV" sz="2800" b="1" dirty="0" smtClean="0"/>
              <a:t>Jēzus </a:t>
            </a:r>
            <a:r>
              <a:rPr lang="lv-LV" sz="2800" b="1" dirty="0"/>
              <a:t>ir Mesija</a:t>
            </a:r>
            <a:r>
              <a:rPr lang="lv-LV" sz="2800" dirty="0"/>
              <a:t>.</a:t>
            </a:r>
          </a:p>
          <a:p>
            <a:pPr>
              <a:buFontTx/>
              <a:buChar char="•"/>
            </a:pPr>
            <a:r>
              <a:rPr lang="lv-LV" sz="2800" dirty="0" smtClean="0"/>
              <a:t>Viņa saprot, ka viņas </a:t>
            </a:r>
            <a:r>
              <a:rPr lang="lv-LV" sz="2800" b="1" dirty="0" smtClean="0"/>
              <a:t>lielais grēks </a:t>
            </a:r>
            <a:r>
              <a:rPr lang="lv-LV" sz="2800" dirty="0" smtClean="0"/>
              <a:t>ir </a:t>
            </a:r>
            <a:r>
              <a:rPr lang="lv-LV" sz="2800" b="1" dirty="0" smtClean="0"/>
              <a:t>piedots</a:t>
            </a:r>
            <a:r>
              <a:rPr lang="lv-LV" sz="2800" dirty="0" smtClean="0"/>
              <a:t>!</a:t>
            </a:r>
            <a:endParaRPr lang="lv-LV" sz="2800" b="1" dirty="0"/>
          </a:p>
          <a:p>
            <a:pPr>
              <a:buFontTx/>
              <a:buChar char="•"/>
            </a:pPr>
            <a:r>
              <a:rPr lang="lv-LV" sz="2800" dirty="0"/>
              <a:t>Par to </a:t>
            </a:r>
            <a:r>
              <a:rPr lang="lv-LV" sz="2800" b="1" dirty="0"/>
              <a:t>nevar klusēt</a:t>
            </a:r>
            <a:r>
              <a:rPr lang="lv-LV" sz="2800" dirty="0"/>
              <a:t>, </a:t>
            </a:r>
            <a:r>
              <a:rPr lang="lv-LV" sz="2800" b="1" dirty="0"/>
              <a:t>jāstāsta</a:t>
            </a:r>
            <a:r>
              <a:rPr lang="lv-LV" sz="2800" dirty="0"/>
              <a:t> arī </a:t>
            </a:r>
            <a:r>
              <a:rPr lang="lv-LV" sz="2800" b="1" dirty="0" smtClean="0"/>
              <a:t>citiem</a:t>
            </a:r>
            <a:r>
              <a:rPr lang="lv-LV" sz="2800" dirty="0" smtClean="0"/>
              <a:t>, viņa steigā </a:t>
            </a:r>
            <a:r>
              <a:rPr lang="lv-LV" sz="2800" b="1" dirty="0"/>
              <a:t>atstāj</a:t>
            </a:r>
            <a:r>
              <a:rPr lang="lv-LV" sz="2800" dirty="0"/>
              <a:t> savu ūdens </a:t>
            </a:r>
            <a:r>
              <a:rPr lang="lv-LV" sz="2800" b="1" dirty="0"/>
              <a:t>krūzi </a:t>
            </a:r>
            <a:r>
              <a:rPr lang="lv-LV" sz="2800" dirty="0"/>
              <a:t>un dodas uz </a:t>
            </a:r>
            <a:r>
              <a:rPr lang="lv-LV" sz="2800" b="1" dirty="0"/>
              <a:t>pilsētu</a:t>
            </a:r>
            <a:r>
              <a:rPr lang="lv-LV" sz="2800" dirty="0"/>
              <a:t> un </a:t>
            </a:r>
            <a:r>
              <a:rPr lang="lv-LV" sz="2800" b="1" dirty="0"/>
              <a:t>stāsta visiem, aicina</a:t>
            </a:r>
            <a:r>
              <a:rPr lang="lv-LV" sz="2800" dirty="0"/>
              <a:t> arī </a:t>
            </a:r>
            <a:r>
              <a:rPr lang="lv-LV" sz="2800" b="1" dirty="0"/>
              <a:t>citus nākt</a:t>
            </a:r>
            <a:r>
              <a:rPr lang="lv-LV" sz="2800" dirty="0"/>
              <a:t> </a:t>
            </a:r>
            <a:r>
              <a:rPr lang="lv-LV" sz="2800" dirty="0" smtClean="0"/>
              <a:t>Jēzu </a:t>
            </a:r>
            <a:r>
              <a:rPr lang="lv-LV" sz="2800" b="1" dirty="0" smtClean="0"/>
              <a:t>redzēt.</a:t>
            </a:r>
            <a:endParaRPr lang="lv-LV" sz="2800" b="1" dirty="0"/>
          </a:p>
          <a:p>
            <a:pPr>
              <a:buFontTx/>
              <a:buChar char="•"/>
            </a:pPr>
            <a:endParaRPr lang="lv-LV" sz="2800" dirty="0"/>
          </a:p>
        </p:txBody>
      </p:sp>
      <p:pic>
        <p:nvPicPr>
          <p:cNvPr id="5" name="Picture 4"/>
          <p:cNvPicPr>
            <a:picLocks noChangeAspect="1" noChangeArrowheads="1"/>
          </p:cNvPicPr>
          <p:nvPr/>
        </p:nvPicPr>
        <p:blipFill>
          <a:blip r:embed="rId2" cstate="print"/>
          <a:srcRect/>
          <a:stretch>
            <a:fillRect/>
          </a:stretch>
        </p:blipFill>
        <p:spPr bwMode="auto">
          <a:xfrm>
            <a:off x="1259632" y="4005065"/>
            <a:ext cx="7070392" cy="285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CE710E5-C1D1-4FD1-BCDA-425180B0E3A2}" type="slidenum">
              <a:rPr lang="lv-LV" sz="1400"/>
              <a:pPr algn="r"/>
              <a:t>13</a:t>
            </a:fld>
            <a:endParaRPr lang="lv-LV" sz="1400"/>
          </a:p>
        </p:txBody>
      </p:sp>
      <p:sp>
        <p:nvSpPr>
          <p:cNvPr id="26629" name="Rectangle 5"/>
          <p:cNvSpPr>
            <a:spLocks noChangeArrowheads="1"/>
          </p:cNvSpPr>
          <p:nvPr/>
        </p:nvSpPr>
        <p:spPr bwMode="auto">
          <a:xfrm>
            <a:off x="0" y="0"/>
            <a:ext cx="9144000" cy="2654300"/>
          </a:xfrm>
          <a:prstGeom prst="rect">
            <a:avLst/>
          </a:prstGeom>
          <a:noFill/>
          <a:ln w="9525">
            <a:noFill/>
            <a:miter lim="800000"/>
            <a:headEnd/>
            <a:tailEnd/>
          </a:ln>
        </p:spPr>
        <p:txBody>
          <a:bodyPr>
            <a:spAutoFit/>
          </a:bodyPr>
          <a:lstStyle/>
          <a:p>
            <a:r>
              <a:rPr lang="lv-LV" sz="2800" i="1" dirty="0"/>
              <a:t>31 Pa to starpu mācekļi lūdza Viņu, sacīdami: "</a:t>
            </a:r>
            <a:r>
              <a:rPr lang="lv-LV" sz="2800" i="1" dirty="0" err="1"/>
              <a:t>Rabi</a:t>
            </a:r>
            <a:r>
              <a:rPr lang="lv-LV" sz="2800" i="1" dirty="0"/>
              <a:t>, ēd!" 32 Bet Viņš tiem sacīja: "Man ir ēdiens, ko ēst, ko jūs nepazīstat." 33 Tad mācekļi sacīja cits citam: "Vai kāds Viņam atnesis ko ēst?" 34 Jēzus viņiem saka: "Mans ēdiens ir darīt Tā gribu, kas Mani sūtījis, un pabeigt Viņa darbu.</a:t>
            </a:r>
          </a:p>
        </p:txBody>
      </p:sp>
      <p:pic>
        <p:nvPicPr>
          <p:cNvPr id="26631" name="Picture 7" descr="444_jesus_teaching_disciples"/>
          <p:cNvPicPr>
            <a:picLocks noChangeAspect="1" noChangeArrowheads="1"/>
          </p:cNvPicPr>
          <p:nvPr/>
        </p:nvPicPr>
        <p:blipFill>
          <a:blip r:embed="rId2" cstate="print"/>
          <a:srcRect t="16667"/>
          <a:stretch>
            <a:fillRect/>
          </a:stretch>
        </p:blipFill>
        <p:spPr bwMode="auto">
          <a:xfrm rot="-21600000">
            <a:off x="5435600" y="2349500"/>
            <a:ext cx="3581400" cy="4365625"/>
          </a:xfrm>
          <a:prstGeom prst="rect">
            <a:avLst/>
          </a:prstGeom>
          <a:ln>
            <a:noFill/>
          </a:ln>
          <a:effectLst>
            <a:softEdge rad="112500"/>
          </a:effectLst>
        </p:spPr>
      </p:pic>
      <p:sp>
        <p:nvSpPr>
          <p:cNvPr id="26632" name="Rectangle 8"/>
          <p:cNvSpPr>
            <a:spLocks noChangeArrowheads="1"/>
          </p:cNvSpPr>
          <p:nvPr/>
        </p:nvSpPr>
        <p:spPr bwMode="auto">
          <a:xfrm>
            <a:off x="0" y="2492896"/>
            <a:ext cx="5292725" cy="4401205"/>
          </a:xfrm>
          <a:prstGeom prst="rect">
            <a:avLst/>
          </a:prstGeom>
          <a:noFill/>
          <a:ln w="9525">
            <a:noFill/>
            <a:miter lim="800000"/>
            <a:headEnd/>
            <a:tailEnd/>
          </a:ln>
        </p:spPr>
        <p:txBody>
          <a:bodyPr>
            <a:spAutoFit/>
          </a:bodyPr>
          <a:lstStyle/>
          <a:p>
            <a:pPr>
              <a:buFontTx/>
              <a:buChar char="•"/>
            </a:pPr>
            <a:r>
              <a:rPr lang="lv-LV" sz="2800" dirty="0"/>
              <a:t>Mācekļi ir </a:t>
            </a:r>
            <a:r>
              <a:rPr lang="lv-LV" sz="2800" b="1" dirty="0"/>
              <a:t>pārsteigti</a:t>
            </a:r>
            <a:r>
              <a:rPr lang="lv-LV" sz="2800" dirty="0"/>
              <a:t>, ka Jēzum ir cits </a:t>
            </a:r>
            <a:r>
              <a:rPr lang="lv-LV" sz="2800" b="1" dirty="0"/>
              <a:t>ēdiens</a:t>
            </a:r>
            <a:r>
              <a:rPr lang="lv-LV" sz="2800" dirty="0"/>
              <a:t>. </a:t>
            </a:r>
            <a:r>
              <a:rPr lang="lv-LV" sz="2800" dirty="0" smtClean="0"/>
              <a:t>Viņa </a:t>
            </a:r>
            <a:r>
              <a:rPr lang="lv-LV" sz="2800" b="1" dirty="0"/>
              <a:t>ēdiens</a:t>
            </a:r>
            <a:r>
              <a:rPr lang="lv-LV" sz="2800" dirty="0"/>
              <a:t> ir </a:t>
            </a:r>
            <a:r>
              <a:rPr lang="lv-LV" sz="2800" b="1" dirty="0" smtClean="0"/>
              <a:t>īstenot</a:t>
            </a:r>
            <a:r>
              <a:rPr lang="lv-LV" sz="2800" dirty="0" smtClean="0"/>
              <a:t> </a:t>
            </a:r>
            <a:r>
              <a:rPr lang="lv-LV" sz="2800" b="1" dirty="0"/>
              <a:t>Tēva</a:t>
            </a:r>
            <a:r>
              <a:rPr lang="lv-LV" sz="2800" dirty="0"/>
              <a:t> </a:t>
            </a:r>
            <a:r>
              <a:rPr lang="lv-LV" sz="2800" b="1" dirty="0"/>
              <a:t>iesākto</a:t>
            </a:r>
            <a:r>
              <a:rPr lang="lv-LV" sz="2800" dirty="0"/>
              <a:t> cilvēku </a:t>
            </a:r>
            <a:r>
              <a:rPr lang="lv-LV" sz="2800" b="1" dirty="0"/>
              <a:t>glābšanas plānu</a:t>
            </a:r>
            <a:r>
              <a:rPr lang="lv-LV" sz="2800" dirty="0"/>
              <a:t>!</a:t>
            </a:r>
            <a:r>
              <a:rPr lang="lv-LV" sz="2800" dirty="0">
                <a:solidFill>
                  <a:schemeClr val="tx2"/>
                </a:solidFill>
              </a:rPr>
              <a:t> </a:t>
            </a:r>
          </a:p>
          <a:p>
            <a:pPr>
              <a:buFontTx/>
              <a:buChar char="•"/>
            </a:pPr>
            <a:r>
              <a:rPr lang="lv-LV" sz="2800" b="1" dirty="0" smtClean="0"/>
              <a:t>Jēzus </a:t>
            </a:r>
            <a:r>
              <a:rPr lang="lv-LV" sz="2800" b="1" dirty="0"/>
              <a:t>ēdiens</a:t>
            </a:r>
            <a:r>
              <a:rPr lang="lv-LV" sz="2800" dirty="0"/>
              <a:t>: „</a:t>
            </a:r>
            <a:r>
              <a:rPr lang="lv-LV" sz="2800" i="1" dirty="0"/>
              <a:t>Tas ir labi un patīkami Dieva, mūsu Pestītāja, priekšā, kas grib, lai visi cilvēki tiek izglābti un nāk pie patiesības atziņas</a:t>
            </a:r>
            <a:r>
              <a:rPr lang="lv-LV" sz="2800" dirty="0"/>
              <a:t>.” </a:t>
            </a:r>
            <a:endParaRPr lang="lv-LV" sz="2800" dirty="0" smtClean="0"/>
          </a:p>
          <a:p>
            <a:r>
              <a:rPr lang="lv-LV" sz="2800" dirty="0" smtClean="0"/>
              <a:t>(</a:t>
            </a:r>
            <a:r>
              <a:rPr lang="lv-LV" sz="2800" dirty="0"/>
              <a:t>1.Tim.2:3-4)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26632">
                                            <p:txEl>
                                              <p:pRg st="0" end="0"/>
                                            </p:txEl>
                                          </p:spTgt>
                                        </p:tgtEl>
                                        <p:attrNameLst>
                                          <p:attrName>style.visibility</p:attrName>
                                        </p:attrNameLst>
                                      </p:cBhvr>
                                      <p:to>
                                        <p:strVal val="visible"/>
                                      </p:to>
                                    </p:set>
                                    <p:anim calcmode="lin" valueType="num">
                                      <p:cBhvr additive="base">
                                        <p:cTn id="16"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6632">
                                            <p:txEl>
                                              <p:pRg st="1" end="1"/>
                                            </p:txEl>
                                          </p:spTgt>
                                        </p:tgtEl>
                                        <p:attrNameLst>
                                          <p:attrName>style.visibility</p:attrName>
                                        </p:attrNameLst>
                                      </p:cBhvr>
                                      <p:to>
                                        <p:strVal val="visible"/>
                                      </p:to>
                                    </p:set>
                                    <p:anim calcmode="lin" valueType="num">
                                      <p:cBhvr additive="base">
                                        <p:cTn id="21" dur="500" fill="hold"/>
                                        <p:tgtEl>
                                          <p:spTgt spid="2663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32">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26632">
                                            <p:txEl>
                                              <p:pRg st="2" end="2"/>
                                            </p:txEl>
                                          </p:spTgt>
                                        </p:tgtEl>
                                        <p:attrNameLst>
                                          <p:attrName>style.visibility</p:attrName>
                                        </p:attrNameLst>
                                      </p:cBhvr>
                                      <p:to>
                                        <p:strVal val="visible"/>
                                      </p:to>
                                    </p:set>
                                    <p:anim calcmode="lin" valueType="num">
                                      <p:cBhvr additive="base">
                                        <p:cTn id="26" dur="500" fill="hold"/>
                                        <p:tgtEl>
                                          <p:spTgt spid="2663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6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96875" y="0"/>
            <a:ext cx="9540875" cy="1204913"/>
          </a:xfrm>
        </p:spPr>
        <p:txBody>
          <a:bodyPr/>
          <a:lstStyle/>
          <a:p>
            <a:pPr algn="just" eaLnBrk="1" hangingPunct="1">
              <a:lnSpc>
                <a:spcPct val="80000"/>
              </a:lnSpc>
              <a:buFontTx/>
              <a:buNone/>
            </a:pPr>
            <a:r>
              <a:rPr lang="lv-LV" sz="2800" i="1" dirty="0" smtClean="0"/>
              <a:t>   39 </a:t>
            </a:r>
            <a:r>
              <a:rPr lang="lv-LV" sz="2800" i="1" dirty="0" smtClean="0"/>
              <a:t>Un daudzi samarieši no šīs pilsētas sāka Viņam ticēt tās sievietes vārdu dēļ, kura liecināja: Viņš man ir pateicis visu, ko esmu darījusi. 40 Šie samarieši nāca pie Viņa un lūdza Viņu palikt pie viņiem, tad Viņš palika tur 2 dienas. 41 Un daudz vairāk ļaužu kļuva ticīgi Viņa vārdu dēļ, 42 bet sievietei viņi sacīja: "Mēs ticam vairs ne tavas runāšanas dēļ, jo paši esam dzirdējuši un zinām, ka Viņš patiešām ir pasaules Pestītājs."</a:t>
            </a:r>
            <a:endParaRPr lang="lv-LV" sz="2600" dirty="0" smtClean="0"/>
          </a:p>
        </p:txBody>
      </p:sp>
      <p:sp>
        <p:nvSpPr>
          <p:cNvPr id="7" name="Rectangle 6"/>
          <p:cNvSpPr>
            <a:spLocks noChangeArrowheads="1"/>
          </p:cNvSpPr>
          <p:nvPr/>
        </p:nvSpPr>
        <p:spPr bwMode="auto">
          <a:xfrm>
            <a:off x="0" y="2781300"/>
            <a:ext cx="6588125" cy="3970318"/>
          </a:xfrm>
          <a:prstGeom prst="rect">
            <a:avLst/>
          </a:prstGeom>
          <a:noFill/>
          <a:ln w="9525">
            <a:noFill/>
            <a:miter lim="800000"/>
            <a:headEnd/>
            <a:tailEnd/>
          </a:ln>
        </p:spPr>
        <p:txBody>
          <a:bodyPr>
            <a:spAutoFit/>
          </a:bodyPr>
          <a:lstStyle/>
          <a:p>
            <a:pPr>
              <a:buFontTx/>
              <a:buChar char="•"/>
            </a:pPr>
            <a:r>
              <a:rPr lang="lv-LV" sz="2800" b="1" dirty="0"/>
              <a:t>Cilvēki sāka ticēt</a:t>
            </a:r>
            <a:r>
              <a:rPr lang="lv-LV" sz="2800" dirty="0"/>
              <a:t> viņas </a:t>
            </a:r>
            <a:r>
              <a:rPr lang="lv-LV" sz="2800" b="1" dirty="0"/>
              <a:t>liecības dēļ.</a:t>
            </a:r>
          </a:p>
          <a:p>
            <a:pPr>
              <a:buFontTx/>
              <a:buChar char="•"/>
            </a:pPr>
            <a:r>
              <a:rPr lang="lv-LV" sz="2800" b="1" dirty="0"/>
              <a:t>Dieva</a:t>
            </a:r>
            <a:r>
              <a:rPr lang="lv-LV" sz="2800" dirty="0"/>
              <a:t> </a:t>
            </a:r>
            <a:r>
              <a:rPr lang="lv-LV" sz="2800" b="1" dirty="0"/>
              <a:t>iedibināto kārtība: </a:t>
            </a:r>
            <a:r>
              <a:rPr lang="lv-LV" sz="2800" b="1" dirty="0" smtClean="0"/>
              <a:t>ticība nāk no sludināšanas un liecināšanas!</a:t>
            </a:r>
            <a:endParaRPr lang="lv-LV" sz="2800" b="1" dirty="0"/>
          </a:p>
          <a:p>
            <a:pPr>
              <a:buFontTx/>
              <a:buChar char="•"/>
            </a:pPr>
            <a:r>
              <a:rPr lang="lv-LV" sz="2800" dirty="0"/>
              <a:t>Vēlāk, kad mēs </a:t>
            </a:r>
            <a:r>
              <a:rPr lang="lv-LV" sz="2800" b="1" dirty="0"/>
              <a:t>paši </a:t>
            </a:r>
            <a:r>
              <a:rPr lang="lv-LV" sz="2800" b="1" dirty="0" smtClean="0"/>
              <a:t>sākam nākt uz baznīcu, </a:t>
            </a:r>
            <a:r>
              <a:rPr lang="lv-LV" sz="2800" b="1" dirty="0"/>
              <a:t>lasīt </a:t>
            </a:r>
            <a:r>
              <a:rPr lang="lv-LV" sz="2800" b="1" dirty="0" smtClean="0"/>
              <a:t>Bībeli</a:t>
            </a:r>
            <a:r>
              <a:rPr lang="lv-LV" sz="2800" dirty="0" smtClean="0"/>
              <a:t>, </a:t>
            </a:r>
            <a:r>
              <a:rPr lang="lv-LV" sz="2800" b="1" dirty="0" smtClean="0"/>
              <a:t>lūgt Dievu </a:t>
            </a:r>
            <a:r>
              <a:rPr lang="lv-LV" sz="2800" dirty="0"/>
              <a:t>tad </a:t>
            </a:r>
            <a:r>
              <a:rPr lang="lv-LV" sz="2800" b="1" dirty="0"/>
              <a:t>ticam</a:t>
            </a:r>
            <a:r>
              <a:rPr lang="lv-LV" sz="2800" dirty="0"/>
              <a:t> ne vairs tāpēc, ka </a:t>
            </a:r>
            <a:r>
              <a:rPr lang="lv-LV" sz="2800" b="1" dirty="0"/>
              <a:t>kāds cits to </a:t>
            </a:r>
            <a:r>
              <a:rPr lang="lv-LV" sz="2800" b="1" dirty="0" smtClean="0"/>
              <a:t>stāsta</a:t>
            </a:r>
            <a:r>
              <a:rPr lang="lv-LV" sz="2800" dirty="0"/>
              <a:t>, bet tāpēc, ka </a:t>
            </a:r>
            <a:r>
              <a:rPr lang="lv-LV" sz="2800" b="1" dirty="0"/>
              <a:t>paši</a:t>
            </a:r>
            <a:r>
              <a:rPr lang="lv-LV" sz="2800" dirty="0"/>
              <a:t> esam </a:t>
            </a:r>
            <a:r>
              <a:rPr lang="lv-LV" sz="2800" b="1" dirty="0"/>
              <a:t>ar Jēzu </a:t>
            </a:r>
            <a:r>
              <a:rPr lang="lv-LV" sz="2800" b="1" dirty="0" smtClean="0"/>
              <a:t>iepazinuši </a:t>
            </a:r>
            <a:r>
              <a:rPr lang="lv-LV" sz="2800" dirty="0"/>
              <a:t>un </a:t>
            </a:r>
            <a:r>
              <a:rPr lang="lv-LV" sz="2800" b="1" dirty="0" smtClean="0"/>
              <a:t>mums pašiem veidojas dzīvas attiecības ar Viņu!</a:t>
            </a:r>
            <a:endParaRPr lang="lv-LV" sz="2800" dirty="0"/>
          </a:p>
        </p:txBody>
      </p:sp>
      <p:pic>
        <p:nvPicPr>
          <p:cNvPr id="10244" name="Picture 4"/>
          <p:cNvPicPr>
            <a:picLocks noChangeAspect="1" noChangeArrowheads="1"/>
          </p:cNvPicPr>
          <p:nvPr/>
        </p:nvPicPr>
        <p:blipFill>
          <a:blip r:embed="rId2" cstate="print"/>
          <a:srcRect/>
          <a:stretch>
            <a:fillRect/>
          </a:stretch>
        </p:blipFill>
        <p:spPr bwMode="auto">
          <a:xfrm>
            <a:off x="6516216" y="3212976"/>
            <a:ext cx="2627784" cy="318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2000"/>
                                        <p:tgtEl>
                                          <p:spTgt spid="1024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0" y="0"/>
            <a:ext cx="9143999" cy="850900"/>
          </a:xfrm>
        </p:spPr>
        <p:txBody>
          <a:bodyPr/>
          <a:lstStyle/>
          <a:p>
            <a:r>
              <a:rPr lang="lv-LV" sz="3600" b="1" dirty="0" smtClean="0"/>
              <a:t>Kā mēs varam zināt, ka Jēzus mūs mīl?</a:t>
            </a:r>
            <a:endParaRPr lang="lv-LV" sz="3600" b="1" dirty="0" smtClean="0"/>
          </a:p>
        </p:txBody>
      </p:sp>
      <p:sp>
        <p:nvSpPr>
          <p:cNvPr id="7" name="Rectangle 6"/>
          <p:cNvSpPr>
            <a:spLocks noChangeArrowheads="1"/>
          </p:cNvSpPr>
          <p:nvPr/>
        </p:nvSpPr>
        <p:spPr bwMode="auto">
          <a:xfrm>
            <a:off x="0" y="764704"/>
            <a:ext cx="9144000" cy="3108543"/>
          </a:xfrm>
          <a:prstGeom prst="rect">
            <a:avLst/>
          </a:prstGeom>
          <a:noFill/>
          <a:ln w="9525">
            <a:noFill/>
            <a:miter lim="800000"/>
            <a:headEnd/>
            <a:tailEnd/>
          </a:ln>
        </p:spPr>
        <p:txBody>
          <a:bodyPr>
            <a:spAutoFit/>
          </a:bodyPr>
          <a:lstStyle/>
          <a:p>
            <a:pPr>
              <a:buFont typeface="Arial" pitchFamily="34" charset="0"/>
              <a:buChar char="•"/>
            </a:pPr>
            <a:r>
              <a:rPr lang="lv-LV" sz="2800" dirty="0" smtClean="0"/>
              <a:t>Bībele mums atklāj </a:t>
            </a:r>
            <a:r>
              <a:rPr lang="lv-LV" sz="2800" b="1" dirty="0" smtClean="0"/>
              <a:t>daudz dzīves stāstu</a:t>
            </a:r>
            <a:r>
              <a:rPr lang="lv-LV" sz="2800" dirty="0" smtClean="0"/>
              <a:t>, kur </a:t>
            </a:r>
            <a:r>
              <a:rPr lang="lv-LV" sz="2800" b="1" dirty="0" smtClean="0"/>
              <a:t>Jēzus</a:t>
            </a:r>
            <a:r>
              <a:rPr lang="lv-LV" sz="2800" dirty="0" smtClean="0"/>
              <a:t> sastop tādus </a:t>
            </a:r>
            <a:r>
              <a:rPr lang="lv-LV" sz="2800" b="1" dirty="0" smtClean="0"/>
              <a:t>grēciniekus </a:t>
            </a:r>
            <a:r>
              <a:rPr lang="lv-LV" sz="2800" dirty="0" smtClean="0"/>
              <a:t>kā</a:t>
            </a:r>
            <a:r>
              <a:rPr lang="lv-LV" sz="2800" b="1" dirty="0" smtClean="0"/>
              <a:t> mūs</a:t>
            </a:r>
            <a:r>
              <a:rPr lang="lv-LV" sz="2800" dirty="0" smtClean="0"/>
              <a:t>, kā </a:t>
            </a:r>
            <a:r>
              <a:rPr lang="lv-LV" sz="2800" b="1" dirty="0" err="1" smtClean="0"/>
              <a:t>samariete</a:t>
            </a:r>
            <a:r>
              <a:rPr lang="lv-LV" sz="2800" b="1" dirty="0" smtClean="0"/>
              <a:t>.</a:t>
            </a:r>
          </a:p>
          <a:p>
            <a:pPr>
              <a:buFont typeface="Arial" pitchFamily="34" charset="0"/>
              <a:buChar char="•"/>
            </a:pPr>
            <a:r>
              <a:rPr lang="lv-LV" sz="2800" dirty="0" smtClean="0"/>
              <a:t>Katram mums ir </a:t>
            </a:r>
            <a:r>
              <a:rPr lang="lv-LV" sz="2800" b="1" dirty="0" smtClean="0"/>
              <a:t>sava grēcīga pagātne</a:t>
            </a:r>
            <a:r>
              <a:rPr lang="lv-LV" sz="2800" dirty="0" smtClean="0"/>
              <a:t>!</a:t>
            </a:r>
            <a:r>
              <a:rPr lang="lv-LV" sz="2800" dirty="0" smtClean="0"/>
              <a:t> </a:t>
            </a:r>
          </a:p>
          <a:p>
            <a:pPr>
              <a:buFont typeface="Arial" pitchFamily="34" charset="0"/>
              <a:buChar char="•"/>
            </a:pPr>
            <a:r>
              <a:rPr lang="lv-LV" sz="2800" dirty="0" err="1" smtClean="0"/>
              <a:t>Samarietei</a:t>
            </a:r>
            <a:r>
              <a:rPr lang="lv-LV" sz="2800" dirty="0" smtClean="0"/>
              <a:t> sastapšanās ar Jēzu </a:t>
            </a:r>
            <a:r>
              <a:rPr lang="lv-LV" sz="2800" b="1" dirty="0" smtClean="0"/>
              <a:t>izmaina visu atlikušo dzīvi</a:t>
            </a:r>
            <a:r>
              <a:rPr lang="lv-LV" sz="2800" dirty="0" smtClean="0"/>
              <a:t>!</a:t>
            </a:r>
            <a:r>
              <a:rPr lang="lv-LV" sz="2800" dirty="0" smtClean="0"/>
              <a:t> </a:t>
            </a:r>
          </a:p>
          <a:p>
            <a:pPr>
              <a:buFont typeface="Arial" pitchFamily="34" charset="0"/>
              <a:buChar char="•"/>
            </a:pPr>
            <a:r>
              <a:rPr lang="lv-LV" sz="2800" b="1" dirty="0" smtClean="0"/>
              <a:t>Jēzus</a:t>
            </a:r>
            <a:r>
              <a:rPr lang="lv-LV" sz="2800" dirty="0" smtClean="0"/>
              <a:t> tik ļoti </a:t>
            </a:r>
            <a:r>
              <a:rPr lang="lv-LV" sz="2800" b="1" dirty="0" smtClean="0"/>
              <a:t>mūs mīl</a:t>
            </a:r>
            <a:r>
              <a:rPr lang="lv-LV" sz="2800" dirty="0" smtClean="0"/>
              <a:t>, ka grib arī </a:t>
            </a:r>
            <a:r>
              <a:rPr lang="lv-LV" sz="2800" b="1" dirty="0" smtClean="0"/>
              <a:t>mūsu</a:t>
            </a:r>
            <a:r>
              <a:rPr lang="lv-LV" sz="2800" dirty="0" smtClean="0"/>
              <a:t> un </a:t>
            </a:r>
            <a:r>
              <a:rPr lang="lv-LV" sz="2800" b="1" dirty="0" smtClean="0"/>
              <a:t>mūsu</a:t>
            </a:r>
            <a:r>
              <a:rPr lang="lv-LV" sz="2800" dirty="0" smtClean="0"/>
              <a:t> </a:t>
            </a:r>
            <a:r>
              <a:rPr lang="lv-LV" sz="2800" b="1" dirty="0" smtClean="0"/>
              <a:t>tuvinieku sirdis</a:t>
            </a:r>
            <a:r>
              <a:rPr lang="lv-LV" sz="2800" dirty="0" smtClean="0"/>
              <a:t> </a:t>
            </a:r>
            <a:r>
              <a:rPr lang="lv-LV" sz="2800" b="1" dirty="0" smtClean="0"/>
              <a:t>aizsniegt</a:t>
            </a:r>
            <a:r>
              <a:rPr lang="lv-LV" sz="2800" dirty="0" smtClean="0"/>
              <a:t> ar </a:t>
            </a:r>
            <a:r>
              <a:rPr lang="lv-LV" sz="2800" b="1" dirty="0" smtClean="0"/>
              <a:t>savu mīlestību</a:t>
            </a:r>
            <a:r>
              <a:rPr lang="lv-LV" sz="2800" dirty="0" smtClean="0"/>
              <a:t>!</a:t>
            </a:r>
            <a:endParaRPr lang="lv-LV" sz="2800" dirty="0"/>
          </a:p>
        </p:txBody>
      </p:sp>
      <p:sp>
        <p:nvSpPr>
          <p:cNvPr id="3074" name="AutoShape 2" descr="How Jesus Changed the World: Part 2 - US Renew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1043608" y="3789040"/>
            <a:ext cx="7048500" cy="30689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14339" name="Rectangle 2"/>
          <p:cNvSpPr>
            <a:spLocks noGrp="1" noChangeArrowheads="1"/>
          </p:cNvSpPr>
          <p:nvPr>
            <p:ph type="title"/>
          </p:nvPr>
        </p:nvSpPr>
        <p:spPr>
          <a:xfrm>
            <a:off x="107950" y="2924175"/>
            <a:ext cx="5184775" cy="1143000"/>
          </a:xfrm>
        </p:spPr>
        <p:txBody>
          <a:bodyPr/>
          <a:lstStyle/>
          <a:p>
            <a:pPr eaLnBrk="1" hangingPunct="1"/>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0"/>
            <a:ext cx="8175625" cy="1071563"/>
          </a:xfrm>
        </p:spPr>
        <p:txBody>
          <a:bodyPr/>
          <a:lstStyle/>
          <a:p>
            <a:pPr eaLnBrk="1" hangingPunct="1"/>
            <a:r>
              <a:rPr lang="lv-LV" sz="4000" b="1" smtClean="0">
                <a:solidFill>
                  <a:schemeClr val="tx1"/>
                </a:solidFill>
              </a:rPr>
              <a:t>Jņ.4:5-42 Jēzus un samariete</a:t>
            </a:r>
          </a:p>
        </p:txBody>
      </p:sp>
      <p:pic>
        <p:nvPicPr>
          <p:cNvPr id="2051" name="Picture 3" descr="DOVE019"/>
          <p:cNvPicPr>
            <a:picLocks noChangeAspect="1" noChangeArrowheads="1"/>
          </p:cNvPicPr>
          <p:nvPr/>
        </p:nvPicPr>
        <p:blipFill>
          <a:blip r:embed="rId2" cstate="print"/>
          <a:srcRect/>
          <a:stretch>
            <a:fillRect/>
          </a:stretch>
        </p:blipFill>
        <p:spPr bwMode="auto">
          <a:xfrm>
            <a:off x="214313" y="0"/>
            <a:ext cx="485775" cy="692150"/>
          </a:xfrm>
          <a:prstGeom prst="rect">
            <a:avLst/>
          </a:prstGeom>
          <a:noFill/>
          <a:ln w="9525">
            <a:noFill/>
            <a:miter lim="800000"/>
            <a:headEnd/>
            <a:tailEnd/>
          </a:ln>
        </p:spPr>
      </p:pic>
      <p:sp>
        <p:nvSpPr>
          <p:cNvPr id="2052" name="Text Box 6"/>
          <p:cNvSpPr txBox="1">
            <a:spLocks noChangeArrowheads="1"/>
          </p:cNvSpPr>
          <p:nvPr/>
        </p:nvSpPr>
        <p:spPr bwMode="auto">
          <a:xfrm>
            <a:off x="7452321" y="0"/>
            <a:ext cx="1691680" cy="400110"/>
          </a:xfrm>
          <a:prstGeom prst="rect">
            <a:avLst/>
          </a:prstGeom>
          <a:noFill/>
          <a:ln w="9525">
            <a:noFill/>
            <a:miter lim="800000"/>
            <a:headEnd/>
            <a:tailEnd/>
          </a:ln>
        </p:spPr>
        <p:txBody>
          <a:bodyPr wrap="square">
            <a:spAutoFit/>
          </a:bodyPr>
          <a:lstStyle/>
          <a:p>
            <a:pPr>
              <a:spcBef>
                <a:spcPct val="50000"/>
              </a:spcBef>
            </a:pPr>
            <a:r>
              <a:rPr lang="lv-LV" sz="2000" dirty="0" smtClean="0"/>
              <a:t>18.mar.2021</a:t>
            </a:r>
            <a:endParaRPr lang="lv-LV" sz="2000" dirty="0"/>
          </a:p>
        </p:txBody>
      </p:sp>
      <p:sp>
        <p:nvSpPr>
          <p:cNvPr id="6" name="Rectangle 5"/>
          <p:cNvSpPr/>
          <p:nvPr/>
        </p:nvSpPr>
        <p:spPr>
          <a:xfrm>
            <a:off x="0" y="785794"/>
            <a:ext cx="9144000" cy="6186309"/>
          </a:xfrm>
          <a:prstGeom prst="rect">
            <a:avLst/>
          </a:prstGeom>
        </p:spPr>
        <p:txBody>
          <a:bodyPr wrap="square">
            <a:spAutoFit/>
          </a:bodyPr>
          <a:lstStyle/>
          <a:p>
            <a:r>
              <a:rPr lang="lv-LV" dirty="0" smtClean="0"/>
              <a:t>5 Tad Jēzus nāca vienā Samarijas pilsētā, vārdā </a:t>
            </a:r>
            <a:r>
              <a:rPr lang="lv-LV" dirty="0" err="1" smtClean="0"/>
              <a:t>Zihara</a:t>
            </a:r>
            <a:r>
              <a:rPr lang="lv-LV" dirty="0" smtClean="0"/>
              <a:t>, netālu no tīruma, ko Jēkabs bija devis savam dēlam Jāzepam. 6 Tur bija Jēkaba aka. Jēzus, no ceļa piekusis, apsēdās turpat pie akas; tas bija ap sesto stundu. 7 Te kāda sieva no Samarijas nāk ūdeni smelt. Jēzus viņai saka: "Dod Man dzert!“ 8 Jo Viņa mācekļi bija gājuši pilsētā pārtiku pirkt. 9 Tad </a:t>
            </a:r>
            <a:r>
              <a:rPr lang="lv-LV" dirty="0" err="1" smtClean="0"/>
              <a:t>samariete</a:t>
            </a:r>
            <a:r>
              <a:rPr lang="lv-LV" dirty="0" smtClean="0"/>
              <a:t> Viņam saka: "Kā Tu, jūds būdams, prasi dzert no manis, </a:t>
            </a:r>
            <a:r>
              <a:rPr lang="lv-LV" dirty="0" err="1" smtClean="0"/>
              <a:t>samarietes</a:t>
            </a:r>
            <a:r>
              <a:rPr lang="lv-LV" dirty="0" smtClean="0"/>
              <a:t>?" Jo jūdi ar samariešiem nesagājās. 10 Jēzus viņai atbildēja: "Ja tu ko zinātu par Dieva dāvanu un kas Tas ir, kas tev saka: dod Man dzert, - tad tu būtu Viņu lūgusi, un Viņš būtu tev devis dzīvu ūdeni.“ 11 </a:t>
            </a:r>
            <a:r>
              <a:rPr lang="lv-LV" dirty="0" err="1" smtClean="0"/>
              <a:t>Samariete</a:t>
            </a:r>
            <a:r>
              <a:rPr lang="lv-LV" dirty="0" smtClean="0"/>
              <a:t> Viņam saka: "Kungs, Tev nav smeļamā trauka, un aka ir dziļa; no kurienes tad Tev ir dzīvais ūdens? 12 Vai Tu esi lielāks par mūsu tēvu Jēkabu, kas mums aku devis un pats no tās ir dzēris līdz ar saviem dēliem un ganāmpulkiem?“ 13 Jēzus atbildēja viņai: "Ikvienam, kas dzer no šī ūdens, atkal slāps. 14 Bet, kas dzers no tā ūdens, ko Es tam došu, tam nemūžam vairs neslāps, bet ūdens, ko Es tam došu, kļūs viņā par ūdens avotu, kas verd mūžīgai dzīvībai.“ 15 Sieva Viņam saka: "Kungs, dod man tādu ūdeni, ka man vairs neslāpst un nav jānāk šurp smelt.“ 16 Tad Viņš tai saka: "Ej, sauc savu vīru un nāc šurp!“ 17 Sieva Viņam atbild: "Man nav vīra." Jēzus viņai saka: "Tu pareizi esi sacījusi: man nav vīra, - 18 jo pieci vīri tev ir bijuši, bet, kas tev tagad ir, tas nav tavs vīrs. Šai ziņā tu esi runājusi patiesību.“ 19 Tad sieva Viņam saka: "Kungs, es redzu, ka Tu esi pravietis. 20 Mūsu tēvi ir pielūguši šinī kalnā, bet jūs sakāt, ka </a:t>
            </a:r>
            <a:r>
              <a:rPr lang="lv-LV" dirty="0" err="1" smtClean="0"/>
              <a:t>Jeruzāleme</a:t>
            </a:r>
            <a:r>
              <a:rPr lang="lv-LV" dirty="0" smtClean="0"/>
              <a:t> ir tā vieta, kur Dievs jāpielūdz.“ 21 Jēzus viņai saka: "Tici Man, sieva: nāk stunda, kad jūs Tēvu vairs nepielūgsit nedz šinī kalnā, nedz </a:t>
            </a:r>
            <a:r>
              <a:rPr lang="lv-LV" dirty="0" err="1" smtClean="0"/>
              <a:t>Jeruzālemē</a:t>
            </a:r>
            <a:r>
              <a:rPr lang="lv-LV" dirty="0" smtClean="0"/>
              <a:t>. 22 Jūs pielūdzat, ko nezināt, mēs pielūdzam, ko zinām. Jo pestīšana nāk no jūdiem.</a:t>
            </a:r>
            <a:endParaRPr lang="lv-LV"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1"/>
            <a:ext cx="8175625" cy="1000108"/>
          </a:xfrm>
        </p:spPr>
        <p:txBody>
          <a:bodyPr/>
          <a:lstStyle/>
          <a:p>
            <a:pPr eaLnBrk="1" hangingPunct="1"/>
            <a:r>
              <a:rPr lang="lv-LV" sz="4000" b="1" dirty="0" smtClean="0">
                <a:solidFill>
                  <a:schemeClr val="tx1"/>
                </a:solidFill>
              </a:rPr>
              <a:t>Jņ.4:5-42 Jēzus un </a:t>
            </a:r>
            <a:r>
              <a:rPr lang="lv-LV" sz="4000" b="1" dirty="0" err="1" smtClean="0">
                <a:solidFill>
                  <a:schemeClr val="tx1"/>
                </a:solidFill>
              </a:rPr>
              <a:t>samariete</a:t>
            </a:r>
            <a:endParaRPr lang="lv-LV" sz="4000" b="1" dirty="0" smtClean="0">
              <a:solidFill>
                <a:schemeClr val="tx1"/>
              </a:solidFill>
            </a:endParaRPr>
          </a:p>
        </p:txBody>
      </p:sp>
      <p:pic>
        <p:nvPicPr>
          <p:cNvPr id="2051" name="Picture 3" descr="DOVE019"/>
          <p:cNvPicPr>
            <a:picLocks noChangeAspect="1" noChangeArrowheads="1"/>
          </p:cNvPicPr>
          <p:nvPr/>
        </p:nvPicPr>
        <p:blipFill>
          <a:blip r:embed="rId2" cstate="print"/>
          <a:srcRect/>
          <a:stretch>
            <a:fillRect/>
          </a:stretch>
        </p:blipFill>
        <p:spPr bwMode="auto">
          <a:xfrm>
            <a:off x="214313" y="0"/>
            <a:ext cx="485775" cy="692150"/>
          </a:xfrm>
          <a:prstGeom prst="rect">
            <a:avLst/>
          </a:prstGeom>
          <a:noFill/>
          <a:ln w="9525">
            <a:noFill/>
            <a:miter lim="800000"/>
            <a:headEnd/>
            <a:tailEnd/>
          </a:ln>
        </p:spPr>
      </p:pic>
      <p:sp>
        <p:nvSpPr>
          <p:cNvPr id="6" name="Rectangle 5"/>
          <p:cNvSpPr/>
          <p:nvPr/>
        </p:nvSpPr>
        <p:spPr>
          <a:xfrm>
            <a:off x="0" y="714356"/>
            <a:ext cx="9144000" cy="6186309"/>
          </a:xfrm>
          <a:prstGeom prst="rect">
            <a:avLst/>
          </a:prstGeom>
        </p:spPr>
        <p:txBody>
          <a:bodyPr wrap="square">
            <a:spAutoFit/>
          </a:bodyPr>
          <a:lstStyle/>
          <a:p>
            <a:r>
              <a:rPr lang="lv-LV" sz="2200" dirty="0" smtClean="0"/>
              <a:t>25 Sieva Viņam saka: "Es zinu, ka jānāk Mesijam, kas saukts Kristus. Kad Viņš nāks, Tas mums visu izstāstīs.“ 26 Jēzus viņai saka: "Es tas esmu, kas ar tevi runā!“ 27 Šinī brīdī nāca Viņa mācekļi un brīnījās, ka Viņš runā ar sievu. Tomēr neviens neteica: ko Tu no viņas gribi, vai: ko Tu runā ar viņu? 28 Tad sieva atstāja savu ūdens trauku, aizgāja uz pilsētu un sacīja ļaudīm: 29 "Nāciet, tur ir cilvēks, kas man visu pateicis, ko es esmu darījusi! Vai tikai Tas nav Kristus?“ 30 Tad tie izgāja no pilsētas un nāca pie Jēzus. 31 Pa to starpu mācekļi lūdza Viņu, sacīdami: "</a:t>
            </a:r>
            <a:r>
              <a:rPr lang="lv-LV" sz="2200" dirty="0" err="1" smtClean="0"/>
              <a:t>Rabi</a:t>
            </a:r>
            <a:r>
              <a:rPr lang="lv-LV" sz="2200" dirty="0" smtClean="0"/>
              <a:t>, ēd!“ 32 Bet Viņš tiem sacīja: "Man ir ēdiens, ko ēst, ko jūs nepazīstat.“ 33 Tad mācekļi sacīja cits citam: "Vai kāds Viņam atnesis ko ēst?“ 34 Jēzus viņiem saka: "Mans ēdiens ir darīt Tā gribu, kas Mani sūtījis, un pabeigt Viņa darbu. </a:t>
            </a:r>
            <a:r>
              <a:rPr lang="lv-LV" sz="2200" dirty="0" smtClean="0"/>
              <a:t>...39 </a:t>
            </a:r>
            <a:r>
              <a:rPr lang="lv-LV" sz="2200" dirty="0" smtClean="0"/>
              <a:t>Bet daudzi šīs pilsētas samarieši sāka ticēt Viņam, dzirdējuši sievas vārdus, jo viņa apliecināja: Viņš man visu pateicis, ko esmu darījusi. 40 Šie samarieši nāca pie Viņa un lūdza Viņu palikt pie viņiem. Un Viņš palika tur divi dienas. 41 Tad vēl daudz vairāk kļuva ticīgi Viņa vārdu dēļ 42 un sacīja sievai: "Nu mēs vairs neticam tavas runas dēļ, jo mēs tagad paši esam dzirdējuši un zinām, ka Viņš tiešām ir pasaules Pestītājs."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b="1" dirty="0" smtClean="0">
                <a:solidFill>
                  <a:schemeClr val="tx1"/>
                </a:solidFill>
              </a:rPr>
              <a:t>Jēzus tevi ļoti mīl</a:t>
            </a:r>
            <a:endParaRPr lang="lv-LV" b="1" dirty="0" smtClean="0">
              <a:solidFill>
                <a:schemeClr val="tx1"/>
              </a:solidFill>
            </a:endParaRPr>
          </a:p>
        </p:txBody>
      </p:sp>
      <p:sp>
        <p:nvSpPr>
          <p:cNvPr id="7" name="Rectangle 6"/>
          <p:cNvSpPr>
            <a:spLocks noChangeArrowheads="1"/>
          </p:cNvSpPr>
          <p:nvPr/>
        </p:nvSpPr>
        <p:spPr bwMode="auto">
          <a:xfrm>
            <a:off x="0" y="692696"/>
            <a:ext cx="9144000" cy="1815882"/>
          </a:xfrm>
          <a:prstGeom prst="rect">
            <a:avLst/>
          </a:prstGeom>
          <a:noFill/>
          <a:ln w="9525">
            <a:noFill/>
            <a:miter lim="800000"/>
            <a:headEnd/>
            <a:tailEnd/>
          </a:ln>
        </p:spPr>
        <p:txBody>
          <a:bodyPr>
            <a:spAutoFit/>
          </a:bodyPr>
          <a:lstStyle/>
          <a:p>
            <a:pPr algn="ctr"/>
            <a:r>
              <a:rPr lang="lv-LV" sz="2800" dirty="0" smtClean="0"/>
              <a:t>Kā lai es to zinu?</a:t>
            </a:r>
          </a:p>
          <a:p>
            <a:pPr algn="ctr"/>
            <a:r>
              <a:rPr lang="lv-LV" sz="2800" b="1" dirty="0" smtClean="0"/>
              <a:t>Brīnišķīgs stāsts, kā Jēzus satiekas ar netiklu sievieti un tas izmaina viņas tālāko dzīvi.</a:t>
            </a:r>
          </a:p>
          <a:p>
            <a:pPr algn="ctr"/>
            <a:r>
              <a:rPr lang="lv-LV" sz="2800" dirty="0" smtClean="0"/>
              <a:t>Bībeles stāstiem mēs varam droši uzticēties!</a:t>
            </a:r>
            <a:endParaRPr lang="lv-LV" sz="2800" dirty="0"/>
          </a:p>
        </p:txBody>
      </p:sp>
      <p:pic>
        <p:nvPicPr>
          <p:cNvPr id="1026" name="Picture 2" descr="Ar Jēzu « Tikšanās vieta sievietēm ap un pēc 40…"/>
          <p:cNvPicPr>
            <a:picLocks noChangeAspect="1" noChangeArrowheads="1"/>
          </p:cNvPicPr>
          <p:nvPr/>
        </p:nvPicPr>
        <p:blipFill>
          <a:blip r:embed="rId2" cstate="print"/>
          <a:srcRect/>
          <a:stretch>
            <a:fillRect/>
          </a:stretch>
        </p:blipFill>
        <p:spPr bwMode="auto">
          <a:xfrm>
            <a:off x="4564032" y="2420888"/>
            <a:ext cx="4579968" cy="4437112"/>
          </a:xfrm>
          <a:prstGeom prst="rect">
            <a:avLst/>
          </a:prstGeom>
          <a:ln>
            <a:noFill/>
          </a:ln>
          <a:effectLst>
            <a:softEdge rad="112500"/>
          </a:effectLst>
        </p:spPr>
      </p:pic>
      <p:pic>
        <p:nvPicPr>
          <p:cNvPr id="1030" name="Picture 6" descr="Inicjatywa Modlitwy Wstawienniczej: Panie ratuj mnie..."/>
          <p:cNvPicPr>
            <a:picLocks noChangeAspect="1" noChangeArrowheads="1"/>
          </p:cNvPicPr>
          <p:nvPr/>
        </p:nvPicPr>
        <p:blipFill>
          <a:blip r:embed="rId3" cstate="print"/>
          <a:srcRect/>
          <a:stretch>
            <a:fillRect/>
          </a:stretch>
        </p:blipFill>
        <p:spPr bwMode="auto">
          <a:xfrm>
            <a:off x="70073" y="2348880"/>
            <a:ext cx="4357911" cy="45091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2000"/>
                                        <p:tgtEl>
                                          <p:spTgt spid="1030"/>
                                        </p:tgtEl>
                                      </p:cBhvr>
                                    </p:animEffect>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323850" y="0"/>
            <a:ext cx="9467850" cy="1081088"/>
          </a:xfrm>
        </p:spPr>
        <p:txBody>
          <a:bodyPr/>
          <a:lstStyle/>
          <a:p>
            <a:pPr algn="just">
              <a:lnSpc>
                <a:spcPct val="90000"/>
              </a:lnSpc>
              <a:buFontTx/>
              <a:buNone/>
            </a:pPr>
            <a:r>
              <a:rPr lang="lv-LV" sz="2800" i="1" dirty="0" smtClean="0"/>
              <a:t>	</a:t>
            </a:r>
            <a:r>
              <a:rPr lang="lv-LV" sz="2800" i="1" dirty="0" smtClean="0"/>
              <a:t>5 </a:t>
            </a:r>
            <a:r>
              <a:rPr lang="lv-LV" sz="2800" i="1" dirty="0" smtClean="0"/>
              <a:t>Jēzus nonāk Samarijas pilsētā, vārdā </a:t>
            </a:r>
            <a:r>
              <a:rPr lang="lv-LV" sz="2800" i="1" dirty="0" err="1" smtClean="0"/>
              <a:t>Zihara</a:t>
            </a:r>
            <a:r>
              <a:rPr lang="lv-LV" sz="2800" i="1" dirty="0" smtClean="0"/>
              <a:t>, tuvu pie tīruma, ko Jēkabs bija devis savam dēlam Jāzepam. 6 Tur bija Jēkaba aka. Jēzus, no ceļa piekusis, apsēdās turpat pie akas; tas bija ap sesto stundu. 7 Tad nāca kāda </a:t>
            </a:r>
            <a:r>
              <a:rPr lang="lv-LV" sz="2800" i="1" dirty="0" err="1" smtClean="0"/>
              <a:t>samariete</a:t>
            </a:r>
            <a:r>
              <a:rPr lang="lv-LV" sz="2800" i="1" dirty="0" smtClean="0"/>
              <a:t> ūdeni smelt. Jēzus viņai saka: "Dod Man dzert!" 8 Jo Viņa mācekļi bija nogājuši pilsētā pārtiku pirkt. 9 Tad </a:t>
            </a:r>
            <a:r>
              <a:rPr lang="lv-LV" sz="2800" i="1" dirty="0" err="1" smtClean="0"/>
              <a:t>samariete</a:t>
            </a:r>
            <a:r>
              <a:rPr lang="lv-LV" sz="2800" i="1" dirty="0" smtClean="0"/>
              <a:t> Viņam jautāja: "Kā Tu, jūds būdams, prasi dzert man, </a:t>
            </a:r>
            <a:r>
              <a:rPr lang="lv-LV" sz="2800" i="1" dirty="0" err="1" smtClean="0"/>
              <a:t>samarietei</a:t>
            </a:r>
            <a:r>
              <a:rPr lang="lv-LV" sz="2800" i="1" dirty="0" smtClean="0"/>
              <a:t>?"</a:t>
            </a:r>
            <a:endParaRPr lang="en-US" sz="2600" i="1" dirty="0" smtClean="0"/>
          </a:p>
        </p:txBody>
      </p:sp>
      <p:sp>
        <p:nvSpPr>
          <p:cNvPr id="7" name="Rectangle 6"/>
          <p:cNvSpPr>
            <a:spLocks noChangeArrowheads="1"/>
          </p:cNvSpPr>
          <p:nvPr/>
        </p:nvSpPr>
        <p:spPr bwMode="auto">
          <a:xfrm>
            <a:off x="0" y="3317875"/>
            <a:ext cx="7092950" cy="3540125"/>
          </a:xfrm>
          <a:prstGeom prst="rect">
            <a:avLst/>
          </a:prstGeom>
          <a:noFill/>
          <a:ln w="9525">
            <a:noFill/>
            <a:miter lim="800000"/>
            <a:headEnd/>
            <a:tailEnd/>
          </a:ln>
        </p:spPr>
        <p:txBody>
          <a:bodyPr>
            <a:spAutoFit/>
          </a:bodyPr>
          <a:lstStyle/>
          <a:p>
            <a:pPr>
              <a:buFontTx/>
              <a:buChar char="•"/>
              <a:defRPr/>
            </a:pPr>
            <a:r>
              <a:rPr lang="lv-LV" sz="2800" dirty="0"/>
              <a:t>Jēzus sarunā ar samarieti ir 3 kultūras lietas, kas padara šo sarunu ļoti interesantu:</a:t>
            </a:r>
          </a:p>
          <a:p>
            <a:pPr marL="514350" indent="-514350">
              <a:buFont typeface="+mj-lt"/>
              <a:buAutoNum type="arabicPeriod"/>
              <a:defRPr/>
            </a:pPr>
            <a:r>
              <a:rPr lang="lv-LV" sz="2800" b="1" dirty="0"/>
              <a:t>Austrumos</a:t>
            </a:r>
            <a:r>
              <a:rPr lang="lv-LV" sz="2800" dirty="0"/>
              <a:t>, kur </a:t>
            </a:r>
            <a:r>
              <a:rPr lang="lv-LV" sz="2800" b="1" dirty="0"/>
              <a:t>vīrietis sievieti uzrunā divatā</a:t>
            </a:r>
            <a:r>
              <a:rPr lang="lv-LV" sz="2800" dirty="0"/>
              <a:t>, tā situācija ir ļoti </a:t>
            </a:r>
            <a:r>
              <a:rPr lang="lv-LV" sz="2800" b="1" dirty="0"/>
              <a:t>divdomīga</a:t>
            </a:r>
            <a:r>
              <a:rPr lang="lv-LV" sz="2800" dirty="0"/>
              <a:t> </a:t>
            </a:r>
          </a:p>
          <a:p>
            <a:pPr marL="514350" indent="-514350">
              <a:buFont typeface="+mj-lt"/>
              <a:buAutoNum type="arabicPeriod"/>
              <a:defRPr/>
            </a:pPr>
            <a:r>
              <a:rPr lang="lv-LV" sz="2800" dirty="0"/>
              <a:t>Šī sieviete ir </a:t>
            </a:r>
            <a:r>
              <a:rPr lang="lv-LV" sz="2800" b="1" dirty="0"/>
              <a:t>netikle</a:t>
            </a:r>
          </a:p>
          <a:p>
            <a:pPr marL="514350" indent="-514350">
              <a:buFont typeface="+mj-lt"/>
              <a:buAutoNum type="arabicPeriod"/>
              <a:defRPr/>
            </a:pPr>
            <a:r>
              <a:rPr lang="lv-LV" sz="2800" b="1" dirty="0"/>
              <a:t>Jēzus bija jūds un viņa samariete. </a:t>
            </a:r>
            <a:r>
              <a:rPr lang="lv-LV" sz="2800" i="1" dirty="0"/>
              <a:t>Bet jūdi ar samariešiem nesagājās. </a:t>
            </a:r>
            <a:endParaRPr lang="lv-LV" sz="2800" b="1" dirty="0"/>
          </a:p>
        </p:txBody>
      </p:sp>
      <p:pic>
        <p:nvPicPr>
          <p:cNvPr id="3076" name="Picture 4"/>
          <p:cNvPicPr>
            <a:picLocks noChangeAspect="1" noChangeArrowheads="1"/>
          </p:cNvPicPr>
          <p:nvPr/>
        </p:nvPicPr>
        <p:blipFill>
          <a:blip r:embed="rId2" cstate="print"/>
          <a:srcRect/>
          <a:stretch>
            <a:fillRect/>
          </a:stretch>
        </p:blipFill>
        <p:spPr bwMode="auto">
          <a:xfrm>
            <a:off x="7164288" y="3212976"/>
            <a:ext cx="1979712" cy="3105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2000"/>
                                        <p:tgtEl>
                                          <p:spTgt spid="307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24543" y="0"/>
            <a:ext cx="9468544" cy="1052513"/>
          </a:xfrm>
        </p:spPr>
        <p:txBody>
          <a:bodyPr/>
          <a:lstStyle/>
          <a:p>
            <a:pPr algn="just" eaLnBrk="1" hangingPunct="1">
              <a:lnSpc>
                <a:spcPct val="80000"/>
              </a:lnSpc>
              <a:buFontTx/>
              <a:buNone/>
            </a:pPr>
            <a:r>
              <a:rPr lang="lv-LV" sz="2700" i="1" dirty="0" smtClean="0"/>
              <a:t>   10 </a:t>
            </a:r>
            <a:r>
              <a:rPr lang="lv-LV" sz="2700" i="1" dirty="0" smtClean="0"/>
              <a:t>Jēzus atbildēja: "Ja tu zinātu Dieva dāvanu un kas ir Tas, kas tev saka: dod Man dzert, - tad tu būtu Viņu lūgusi, un Viņš būtu tev devis dzīvu ūdeni." 11 </a:t>
            </a:r>
            <a:r>
              <a:rPr lang="lv-LV" sz="2700" i="1" dirty="0" err="1" smtClean="0"/>
              <a:t>Samariete</a:t>
            </a:r>
            <a:r>
              <a:rPr lang="lv-LV" sz="2700" i="1" dirty="0" smtClean="0"/>
              <a:t> Viņam saka: "Kungs, Tev nav smeļamā trauka, un aka ir dziļa; no kurienes tad Tev ir dzīvais ūdens? </a:t>
            </a:r>
            <a:endParaRPr lang="lv-LV" sz="2700" dirty="0" smtClean="0"/>
          </a:p>
        </p:txBody>
      </p:sp>
      <p:sp>
        <p:nvSpPr>
          <p:cNvPr id="7" name="Rectangle 6"/>
          <p:cNvSpPr>
            <a:spLocks noChangeArrowheads="1"/>
          </p:cNvSpPr>
          <p:nvPr/>
        </p:nvSpPr>
        <p:spPr bwMode="auto">
          <a:xfrm>
            <a:off x="0" y="1595021"/>
            <a:ext cx="6643688" cy="5262979"/>
          </a:xfrm>
          <a:prstGeom prst="rect">
            <a:avLst/>
          </a:prstGeom>
          <a:noFill/>
          <a:ln w="9525">
            <a:noFill/>
            <a:miter lim="800000"/>
            <a:headEnd/>
            <a:tailEnd/>
          </a:ln>
        </p:spPr>
        <p:txBody>
          <a:bodyPr>
            <a:spAutoFit/>
          </a:bodyPr>
          <a:lstStyle/>
          <a:p>
            <a:pPr>
              <a:buFontTx/>
              <a:buChar char="•"/>
            </a:pPr>
            <a:r>
              <a:rPr lang="lv-LV" sz="2800" b="1" dirty="0" err="1"/>
              <a:t>Samarietei</a:t>
            </a:r>
            <a:r>
              <a:rPr lang="lv-LV" sz="2800" dirty="0"/>
              <a:t> šī situācija arī ir tāda, ka viņa ļoti </a:t>
            </a:r>
            <a:r>
              <a:rPr lang="lv-LV" sz="2800" b="1" dirty="0"/>
              <a:t>veiksmīgi</a:t>
            </a:r>
            <a:r>
              <a:rPr lang="lv-LV" sz="2800" dirty="0"/>
              <a:t> Jēzu </a:t>
            </a:r>
            <a:r>
              <a:rPr lang="lv-LV" sz="2800" b="1" dirty="0"/>
              <a:t>var pārprast</a:t>
            </a:r>
            <a:r>
              <a:rPr lang="lv-LV" sz="2800" dirty="0"/>
              <a:t>.</a:t>
            </a:r>
          </a:p>
          <a:p>
            <a:pPr>
              <a:buFontTx/>
              <a:buChar char="•"/>
            </a:pPr>
            <a:r>
              <a:rPr lang="lv-LV" sz="2800" dirty="0"/>
              <a:t>Viņa </a:t>
            </a:r>
            <a:r>
              <a:rPr lang="lv-LV" sz="2800" b="1" dirty="0"/>
              <a:t>neņem pārāk nopietni</a:t>
            </a:r>
            <a:r>
              <a:rPr lang="lv-LV" sz="2800" dirty="0"/>
              <a:t> </a:t>
            </a:r>
            <a:r>
              <a:rPr lang="lv-LV" sz="2800" b="1" dirty="0"/>
              <a:t>Jēzus vārdus</a:t>
            </a:r>
            <a:r>
              <a:rPr lang="lv-LV" sz="2800" dirty="0"/>
              <a:t>. Šī sieviete </a:t>
            </a:r>
            <a:r>
              <a:rPr lang="lv-LV" sz="2800" b="1" dirty="0"/>
              <a:t>nodomā</a:t>
            </a:r>
            <a:r>
              <a:rPr lang="lv-LV" sz="2800" dirty="0"/>
              <a:t>: </a:t>
            </a:r>
            <a:r>
              <a:rPr lang="lv-LV" sz="2800" u="sng" dirty="0"/>
              <a:t>Viņš grib ar mani iepazīties</a:t>
            </a:r>
            <a:r>
              <a:rPr lang="lv-LV" sz="2800" dirty="0"/>
              <a:t>.</a:t>
            </a:r>
            <a:r>
              <a:rPr lang="lv-LV" sz="2800" b="1" dirty="0"/>
              <a:t> Viņai </a:t>
            </a:r>
            <a:r>
              <a:rPr lang="lv-LV" sz="2800" dirty="0"/>
              <a:t>šie vārdi</a:t>
            </a:r>
            <a:r>
              <a:rPr lang="lv-LV" sz="2800" b="1" dirty="0"/>
              <a:t> izklausās</a:t>
            </a:r>
            <a:r>
              <a:rPr lang="lv-LV" sz="2800" dirty="0"/>
              <a:t>: </a:t>
            </a:r>
            <a:r>
              <a:rPr lang="lv-LV" sz="2800" u="sng" dirty="0"/>
              <a:t>Es nonesīšu tavā priekšā visas </a:t>
            </a:r>
            <a:r>
              <a:rPr lang="lv-LV" sz="2800" u="sng" dirty="0" smtClean="0"/>
              <a:t>zvaigznes no debesīm!</a:t>
            </a:r>
            <a:endParaRPr lang="lv-LV" sz="2800" dirty="0"/>
          </a:p>
          <a:p>
            <a:pPr>
              <a:buFontTx/>
              <a:buChar char="•"/>
            </a:pPr>
            <a:r>
              <a:rPr lang="lv-LV" sz="2800" dirty="0"/>
              <a:t>Mēs, </a:t>
            </a:r>
            <a:r>
              <a:rPr lang="lv-LV" sz="2800" b="1" dirty="0"/>
              <a:t>kristieši</a:t>
            </a:r>
            <a:r>
              <a:rPr lang="lv-LV" sz="2800" dirty="0"/>
              <a:t>, lasīdami Bībeli, </a:t>
            </a:r>
            <a:r>
              <a:rPr lang="lv-LV" sz="2800" b="1" dirty="0"/>
              <a:t>zinām</a:t>
            </a:r>
            <a:r>
              <a:rPr lang="lv-LV" sz="2800" dirty="0"/>
              <a:t>, ka Viņš </a:t>
            </a:r>
            <a:r>
              <a:rPr lang="lv-LV" sz="2800" b="1" dirty="0"/>
              <a:t>runā</a:t>
            </a:r>
            <a:r>
              <a:rPr lang="lv-LV" sz="2800" dirty="0"/>
              <a:t> par </a:t>
            </a:r>
            <a:r>
              <a:rPr lang="lv-LV" sz="2800" b="1" dirty="0"/>
              <a:t>debesu valstību</a:t>
            </a:r>
            <a:r>
              <a:rPr lang="lv-LV" sz="2800" dirty="0"/>
              <a:t>, bet tā </a:t>
            </a:r>
            <a:r>
              <a:rPr lang="lv-LV" sz="2800" b="1" dirty="0"/>
              <a:t>sieva</a:t>
            </a:r>
            <a:r>
              <a:rPr lang="lv-LV" sz="2800" dirty="0"/>
              <a:t> neko </a:t>
            </a:r>
            <a:r>
              <a:rPr lang="lv-LV" sz="2800" b="1" dirty="0"/>
              <a:t>nezina </a:t>
            </a:r>
            <a:r>
              <a:rPr lang="lv-LV" sz="2800" dirty="0" smtClean="0"/>
              <a:t>par šo svešinieku.</a:t>
            </a:r>
          </a:p>
          <a:p>
            <a:pPr>
              <a:buFontTx/>
              <a:buChar char="•"/>
            </a:pPr>
            <a:r>
              <a:rPr lang="lv-LV" sz="2800" dirty="0" smtClean="0"/>
              <a:t>Tāpat Dievs grib </a:t>
            </a:r>
            <a:r>
              <a:rPr lang="lv-LV" sz="2800" b="1" dirty="0" smtClean="0"/>
              <a:t>mums palīdzēt</a:t>
            </a:r>
            <a:r>
              <a:rPr lang="lv-LV" sz="2800" dirty="0" smtClean="0"/>
              <a:t>, bet mēs to </a:t>
            </a:r>
            <a:r>
              <a:rPr lang="lv-LV" sz="2800" b="1" dirty="0" smtClean="0"/>
              <a:t>bieži pārprotam/nesaprotam</a:t>
            </a:r>
            <a:r>
              <a:rPr lang="lv-LV" sz="2800" dirty="0" smtClean="0"/>
              <a:t>.</a:t>
            </a:r>
            <a:endParaRPr lang="lv-LV" sz="2800" dirty="0"/>
          </a:p>
        </p:txBody>
      </p:sp>
      <p:pic>
        <p:nvPicPr>
          <p:cNvPr id="4" name="Picture 4"/>
          <p:cNvPicPr>
            <a:picLocks noChangeAspect="1" noChangeArrowheads="1"/>
          </p:cNvPicPr>
          <p:nvPr/>
        </p:nvPicPr>
        <p:blipFill>
          <a:blip r:embed="rId2" cstate="print"/>
          <a:srcRect/>
          <a:stretch>
            <a:fillRect/>
          </a:stretch>
        </p:blipFill>
        <p:spPr bwMode="auto">
          <a:xfrm>
            <a:off x="6372200" y="2204864"/>
            <a:ext cx="2699792" cy="4235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24543" y="0"/>
            <a:ext cx="9468544" cy="1557338"/>
          </a:xfrm>
        </p:spPr>
        <p:txBody>
          <a:bodyPr/>
          <a:lstStyle/>
          <a:p>
            <a:pPr algn="just" eaLnBrk="1" hangingPunct="1">
              <a:lnSpc>
                <a:spcPct val="80000"/>
              </a:lnSpc>
              <a:buFontTx/>
              <a:buNone/>
              <a:defRPr/>
            </a:pPr>
            <a:r>
              <a:rPr lang="lv-LV" sz="2800" i="1" dirty="0" smtClean="0"/>
              <a:t>   13 </a:t>
            </a:r>
            <a:r>
              <a:rPr lang="lv-LV" sz="2800" i="1" dirty="0" smtClean="0"/>
              <a:t>Jēzus atbildēja viņai: "Ikvienam, kas dzer no šī ūdens, atkal slāps. 14 Bet, kurš dzers no ūdens, ko Es tam došu, tam neslāps nemūžam; ūdens, ko Es tam došu, kļūs viņā par ūdens avotu, kas verd mūžīgai dzīvībai." 15 Sieviete Viņam sacīja: "Kungs, dod man šo ūdeni, lai man vairs neslāpstu un vairs nav jānāk šurp smelt."</a:t>
            </a:r>
            <a:endParaRPr lang="lv-LV" sz="1800" i="1" dirty="0" smtClean="0"/>
          </a:p>
        </p:txBody>
      </p:sp>
      <p:sp>
        <p:nvSpPr>
          <p:cNvPr id="7" name="Rectangle 6"/>
          <p:cNvSpPr>
            <a:spLocks noChangeArrowheads="1"/>
          </p:cNvSpPr>
          <p:nvPr/>
        </p:nvSpPr>
        <p:spPr bwMode="auto">
          <a:xfrm>
            <a:off x="0" y="2333228"/>
            <a:ext cx="9144000" cy="2247900"/>
          </a:xfrm>
          <a:prstGeom prst="rect">
            <a:avLst/>
          </a:prstGeom>
          <a:noFill/>
          <a:ln w="9525">
            <a:noFill/>
            <a:miter lim="800000"/>
            <a:headEnd/>
            <a:tailEnd/>
          </a:ln>
        </p:spPr>
        <p:txBody>
          <a:bodyPr>
            <a:spAutoFit/>
          </a:bodyPr>
          <a:lstStyle/>
          <a:p>
            <a:pPr>
              <a:buFontTx/>
              <a:buChar char="•"/>
            </a:pPr>
            <a:r>
              <a:rPr lang="lv-LV" sz="2800" b="1" dirty="0"/>
              <a:t>Tālāk</a:t>
            </a:r>
            <a:r>
              <a:rPr lang="lv-LV" sz="2800" dirty="0"/>
              <a:t> viņai </a:t>
            </a:r>
            <a:r>
              <a:rPr lang="lv-LV" sz="2800" b="1" dirty="0"/>
              <a:t>Jēzus teiktais</a:t>
            </a:r>
            <a:r>
              <a:rPr lang="lv-LV" sz="2800" dirty="0"/>
              <a:t> kļūst vēl nesaprotamāks</a:t>
            </a:r>
          </a:p>
          <a:p>
            <a:pPr>
              <a:buFontTx/>
              <a:buChar char="•"/>
            </a:pPr>
            <a:r>
              <a:rPr lang="lv-LV" sz="2800" b="1" dirty="0"/>
              <a:t>Jēzus runā</a:t>
            </a:r>
            <a:r>
              <a:rPr lang="lv-LV" sz="2800" dirty="0"/>
              <a:t> par to, kas šai sievietei </a:t>
            </a:r>
            <a:r>
              <a:rPr lang="lv-LV" sz="2800" b="1" dirty="0"/>
              <a:t>visvairāk</a:t>
            </a:r>
            <a:r>
              <a:rPr lang="lv-LV" sz="2800" dirty="0"/>
              <a:t> ir </a:t>
            </a:r>
            <a:r>
              <a:rPr lang="lv-LV" sz="2800" b="1" dirty="0"/>
              <a:t>vajadzīgs</a:t>
            </a:r>
            <a:r>
              <a:rPr lang="lv-LV" sz="2800" dirty="0"/>
              <a:t> – par </a:t>
            </a:r>
            <a:r>
              <a:rPr lang="lv-LV" sz="2800" b="1" dirty="0"/>
              <a:t>mūžīgo dzīvību, </a:t>
            </a:r>
            <a:r>
              <a:rPr lang="lv-LV" sz="2800" dirty="0"/>
              <a:t>bet šī </a:t>
            </a:r>
            <a:r>
              <a:rPr lang="lv-LV" sz="2800" b="1" dirty="0"/>
              <a:t>sieviete</a:t>
            </a:r>
            <a:r>
              <a:rPr lang="lv-LV" sz="2800" dirty="0"/>
              <a:t> to vēl joprojām </a:t>
            </a:r>
            <a:r>
              <a:rPr lang="lv-LV" sz="2800" b="1" dirty="0"/>
              <a:t>uztver kā flirtu.</a:t>
            </a:r>
          </a:p>
          <a:p>
            <a:pPr>
              <a:buFontTx/>
              <a:buChar char="•"/>
            </a:pPr>
            <a:r>
              <a:rPr lang="lv-LV" sz="2800" b="1" dirty="0" smtClean="0"/>
              <a:t>Katram cilvēkam </a:t>
            </a:r>
            <a:r>
              <a:rPr lang="lv-LV" sz="2800" dirty="0" smtClean="0"/>
              <a:t>ir </a:t>
            </a:r>
            <a:r>
              <a:rPr lang="lv-LV" sz="2800" b="1" dirty="0" smtClean="0"/>
              <a:t>vajadzīgs</a:t>
            </a:r>
            <a:r>
              <a:rPr lang="lv-LV" sz="2800" dirty="0" smtClean="0"/>
              <a:t> šis </a:t>
            </a:r>
            <a:r>
              <a:rPr lang="lv-LV" sz="2800" b="1" dirty="0" smtClean="0"/>
              <a:t>mūžīgais ūdens</a:t>
            </a:r>
            <a:r>
              <a:rPr lang="lv-LV" sz="2800" dirty="0" smtClean="0"/>
              <a:t>!</a:t>
            </a:r>
            <a:endParaRPr lang="lv-LV" sz="2800" dirty="0"/>
          </a:p>
        </p:txBody>
      </p:sp>
      <p:pic>
        <p:nvPicPr>
          <p:cNvPr id="6148" name="Picture 4"/>
          <p:cNvPicPr>
            <a:picLocks noChangeAspect="1" noChangeArrowheads="1"/>
          </p:cNvPicPr>
          <p:nvPr/>
        </p:nvPicPr>
        <p:blipFill>
          <a:blip r:embed="rId2" cstate="print"/>
          <a:srcRect/>
          <a:stretch>
            <a:fillRect/>
          </a:stretch>
        </p:blipFill>
        <p:spPr bwMode="auto">
          <a:xfrm>
            <a:off x="1979712" y="4533555"/>
            <a:ext cx="5760640" cy="2324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96875" y="0"/>
            <a:ext cx="9540875" cy="1204913"/>
          </a:xfrm>
        </p:spPr>
        <p:txBody>
          <a:bodyPr/>
          <a:lstStyle/>
          <a:p>
            <a:pPr algn="just" eaLnBrk="1" hangingPunct="1">
              <a:lnSpc>
                <a:spcPct val="80000"/>
              </a:lnSpc>
              <a:buFontTx/>
              <a:buNone/>
            </a:pPr>
            <a:r>
              <a:rPr lang="lv-LV" sz="2800" i="1" dirty="0" smtClean="0"/>
              <a:t>   16 </a:t>
            </a:r>
            <a:r>
              <a:rPr lang="lv-LV" sz="2800" i="1" dirty="0" smtClean="0"/>
              <a:t>Tad Viņš tai sacīja: "Ej, pasauc savu vīru un nāc šurp!" 17 Sieviete atbildēja: "Man nav vīra." Jēzus viņai sacīja: "Tu pareizi saki: man nav vīra, - 18 jo pieci vīri tev ir bijuši, un tas, kas tev tagad ir, arī nav tavs vīrs. To tu esi patiesi teikusi."</a:t>
            </a:r>
            <a:endParaRPr lang="lv-LV" sz="2600" dirty="0" smtClean="0"/>
          </a:p>
        </p:txBody>
      </p:sp>
      <p:sp>
        <p:nvSpPr>
          <p:cNvPr id="7" name="Rectangle 6"/>
          <p:cNvSpPr>
            <a:spLocks noChangeArrowheads="1"/>
          </p:cNvSpPr>
          <p:nvPr/>
        </p:nvSpPr>
        <p:spPr bwMode="auto">
          <a:xfrm>
            <a:off x="0" y="1700808"/>
            <a:ext cx="9144000" cy="5262979"/>
          </a:xfrm>
          <a:prstGeom prst="rect">
            <a:avLst/>
          </a:prstGeom>
          <a:noFill/>
          <a:ln w="9525">
            <a:noFill/>
            <a:miter lim="800000"/>
            <a:headEnd/>
            <a:tailEnd/>
          </a:ln>
        </p:spPr>
        <p:txBody>
          <a:bodyPr wrap="square">
            <a:spAutoFit/>
          </a:bodyPr>
          <a:lstStyle/>
          <a:p>
            <a:pPr>
              <a:buFontTx/>
              <a:buChar char="•"/>
            </a:pPr>
            <a:r>
              <a:rPr lang="lv-LV" sz="2800" dirty="0"/>
              <a:t>Normāli </a:t>
            </a:r>
            <a:r>
              <a:rPr lang="lv-LV" sz="2800" b="1" dirty="0"/>
              <a:t>jūdu vīrietis</a:t>
            </a:r>
            <a:r>
              <a:rPr lang="lv-LV" sz="2800" dirty="0"/>
              <a:t> </a:t>
            </a:r>
            <a:r>
              <a:rPr lang="lv-LV" sz="2800" b="1" dirty="0"/>
              <a:t>ar sievieti</a:t>
            </a:r>
            <a:r>
              <a:rPr lang="lv-LV" sz="2800" dirty="0"/>
              <a:t> var </a:t>
            </a:r>
            <a:r>
              <a:rPr lang="lv-LV" sz="2800" b="1" dirty="0"/>
              <a:t>runāt</a:t>
            </a:r>
            <a:r>
              <a:rPr lang="lv-LV" sz="2800" dirty="0"/>
              <a:t> tikai </a:t>
            </a:r>
            <a:r>
              <a:rPr lang="lv-LV" sz="2800" b="1" dirty="0"/>
              <a:t>caur vīru</a:t>
            </a:r>
            <a:r>
              <a:rPr lang="lv-LV" sz="2800" dirty="0"/>
              <a:t>. Tas ir </a:t>
            </a:r>
            <a:r>
              <a:rPr lang="lv-LV" sz="2800" b="1" dirty="0"/>
              <a:t>pieteikums</a:t>
            </a:r>
            <a:r>
              <a:rPr lang="lv-LV" sz="2800" dirty="0"/>
              <a:t> tādai </a:t>
            </a:r>
            <a:r>
              <a:rPr lang="lv-LV" sz="2800" b="1" dirty="0"/>
              <a:t>oficiālai sarunai</a:t>
            </a:r>
            <a:r>
              <a:rPr lang="lv-LV" sz="2800" dirty="0"/>
              <a:t>, ka Viņam </a:t>
            </a:r>
            <a:r>
              <a:rPr lang="lv-LV" sz="2800" b="1" dirty="0"/>
              <a:t>nav nodoma</a:t>
            </a:r>
            <a:r>
              <a:rPr lang="lv-LV" sz="2800" dirty="0"/>
              <a:t> ar viņu </a:t>
            </a:r>
            <a:r>
              <a:rPr lang="lv-LV" sz="2800" b="1" dirty="0"/>
              <a:t>flirtēt</a:t>
            </a:r>
            <a:r>
              <a:rPr lang="lv-LV" sz="2800" dirty="0"/>
              <a:t>.</a:t>
            </a:r>
          </a:p>
          <a:p>
            <a:pPr>
              <a:buFontTx/>
              <a:buChar char="•"/>
            </a:pPr>
            <a:r>
              <a:rPr lang="lv-LV" sz="2800" dirty="0"/>
              <a:t>V</a:t>
            </a:r>
            <a:r>
              <a:rPr lang="lv-LV" sz="2800" dirty="0" smtClean="0"/>
              <a:t>iņa </a:t>
            </a:r>
            <a:r>
              <a:rPr lang="lv-LV" sz="2800" dirty="0"/>
              <a:t>saka: </a:t>
            </a:r>
            <a:r>
              <a:rPr lang="lv-LV" sz="2800" i="1" dirty="0"/>
              <a:t>Man nav vīra</a:t>
            </a:r>
            <a:r>
              <a:rPr lang="lv-LV" sz="2800" dirty="0"/>
              <a:t>. t.i. </a:t>
            </a:r>
            <a:r>
              <a:rPr lang="lv-LV" sz="2800" u="sng" dirty="0"/>
              <a:t>es esmu brīva</a:t>
            </a:r>
            <a:r>
              <a:rPr lang="lv-LV" sz="2800" dirty="0"/>
              <a:t>. Te </a:t>
            </a:r>
            <a:r>
              <a:rPr lang="lv-LV" sz="2800" b="1" dirty="0"/>
              <a:t>atklājas</a:t>
            </a:r>
            <a:r>
              <a:rPr lang="lv-LV" sz="2800" dirty="0"/>
              <a:t> viņas </a:t>
            </a:r>
            <a:r>
              <a:rPr lang="lv-LV" sz="2800" b="1" dirty="0"/>
              <a:t>patiesā daba</a:t>
            </a:r>
            <a:r>
              <a:rPr lang="lv-LV" sz="2800" dirty="0"/>
              <a:t>, ka viņai šis </a:t>
            </a:r>
            <a:r>
              <a:rPr lang="lv-LV" sz="2800" b="1" dirty="0"/>
              <a:t>pretī stāvošais jūds</a:t>
            </a:r>
            <a:r>
              <a:rPr lang="lv-LV" sz="2800" dirty="0"/>
              <a:t> </a:t>
            </a:r>
            <a:r>
              <a:rPr lang="lv-LV" sz="2800" b="1" dirty="0"/>
              <a:t>tīri labi </a:t>
            </a:r>
            <a:r>
              <a:rPr lang="lv-LV" sz="2800" b="1" dirty="0" smtClean="0"/>
              <a:t>patīk, </a:t>
            </a:r>
            <a:r>
              <a:rPr lang="lv-LV" sz="2800" dirty="0" smtClean="0"/>
              <a:t>viņa ir </a:t>
            </a:r>
            <a:r>
              <a:rPr lang="lv-LV" sz="2800" b="1" dirty="0" smtClean="0"/>
              <a:t>laulības pārkāpēja</a:t>
            </a:r>
            <a:r>
              <a:rPr lang="lv-LV" sz="2800" dirty="0" smtClean="0"/>
              <a:t>.</a:t>
            </a:r>
          </a:p>
          <a:p>
            <a:pPr>
              <a:buFontTx/>
              <a:buChar char="•"/>
            </a:pPr>
            <a:r>
              <a:rPr lang="lv-LV" sz="2800" b="1" dirty="0" smtClean="0"/>
              <a:t>Kāpēc Jēzus vispār runā </a:t>
            </a:r>
            <a:r>
              <a:rPr lang="lv-LV" sz="2800" b="1" dirty="0" smtClean="0"/>
              <a:t>ar laulības pārkāpēju?</a:t>
            </a:r>
            <a:endParaRPr lang="lv-LV" sz="2800" b="1" dirty="0"/>
          </a:p>
          <a:p>
            <a:pPr>
              <a:buFontTx/>
              <a:buChar char="•"/>
            </a:pPr>
            <a:r>
              <a:rPr lang="lv-LV" sz="2800" i="1" dirty="0" smtClean="0"/>
              <a:t>5 vīri tev ir bijuši, bet tas, kas tev ir tagad, nav tavs vīrs!</a:t>
            </a:r>
          </a:p>
          <a:p>
            <a:pPr>
              <a:buFontTx/>
              <a:buChar char="•"/>
            </a:pPr>
            <a:r>
              <a:rPr lang="lv-LV" sz="2800" dirty="0" smtClean="0"/>
              <a:t>Tagad </a:t>
            </a:r>
            <a:r>
              <a:rPr lang="lv-LV" sz="2800" dirty="0"/>
              <a:t>viņa </a:t>
            </a:r>
            <a:r>
              <a:rPr lang="lv-LV" sz="2800" b="1" dirty="0"/>
              <a:t>sāk Jēzu ņemt nopietni</a:t>
            </a:r>
            <a:r>
              <a:rPr lang="lv-LV" sz="2800" dirty="0"/>
              <a:t>. Tas ir </a:t>
            </a:r>
            <a:r>
              <a:rPr lang="lv-LV" sz="2800" b="1" dirty="0"/>
              <a:t>atslēgas teikums.</a:t>
            </a:r>
            <a:r>
              <a:rPr lang="lv-LV" sz="2800" dirty="0"/>
              <a:t> – </a:t>
            </a:r>
            <a:r>
              <a:rPr lang="lv-LV" sz="2800" u="sng" dirty="0"/>
              <a:t>Kā Viņš to var zināt, to zina tikai Dievs</a:t>
            </a:r>
            <a:r>
              <a:rPr lang="lv-LV" sz="2800" dirty="0"/>
              <a:t>?</a:t>
            </a:r>
          </a:p>
          <a:p>
            <a:pPr>
              <a:buFontTx/>
              <a:buChar char="•"/>
            </a:pPr>
            <a:r>
              <a:rPr lang="lv-LV" sz="2800" dirty="0"/>
              <a:t>Un </a:t>
            </a:r>
            <a:r>
              <a:rPr lang="lv-LV" sz="2800" b="1" dirty="0"/>
              <a:t>tagad viņa sāk skatīties atpakaļ</a:t>
            </a:r>
            <a:r>
              <a:rPr lang="lv-LV" sz="2800" dirty="0"/>
              <a:t>, ko tad </a:t>
            </a:r>
            <a:r>
              <a:rPr lang="lv-LV" sz="2800" b="1" dirty="0"/>
              <a:t>Viņš ir teicis</a:t>
            </a:r>
            <a:r>
              <a:rPr lang="lv-LV"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24544" y="711919"/>
            <a:ext cx="9468544" cy="1204913"/>
          </a:xfrm>
        </p:spPr>
        <p:txBody>
          <a:bodyPr/>
          <a:lstStyle/>
          <a:p>
            <a:pPr algn="just" eaLnBrk="1" hangingPunct="1">
              <a:lnSpc>
                <a:spcPct val="80000"/>
              </a:lnSpc>
              <a:buFontTx/>
              <a:buNone/>
            </a:pPr>
            <a:r>
              <a:rPr lang="lv-LV" sz="2800" i="1" dirty="0" smtClean="0"/>
              <a:t>   25 </a:t>
            </a:r>
            <a:r>
              <a:rPr lang="lv-LV" sz="2800" i="1" dirty="0" smtClean="0"/>
              <a:t>Es zinu, ka jānāk Mesijam, sauktam Kristus, kad Viņš atnāks, Viņš mums visu pasludinās." 26 Jēzus viņai sacīja: "Tas esmu Es, kas ar tevi runā</a:t>
            </a:r>
            <a:r>
              <a:rPr lang="lv-LV" sz="2800" i="1" dirty="0" smtClean="0"/>
              <a:t>!”</a:t>
            </a:r>
            <a:endParaRPr lang="lv-LV" sz="2600" dirty="0" smtClean="0"/>
          </a:p>
        </p:txBody>
      </p:sp>
      <p:sp>
        <p:nvSpPr>
          <p:cNvPr id="7" name="Rectangle 6"/>
          <p:cNvSpPr>
            <a:spLocks noChangeArrowheads="1"/>
          </p:cNvSpPr>
          <p:nvPr/>
        </p:nvSpPr>
        <p:spPr bwMode="auto">
          <a:xfrm>
            <a:off x="0" y="1844824"/>
            <a:ext cx="6660232" cy="4955203"/>
          </a:xfrm>
          <a:prstGeom prst="rect">
            <a:avLst/>
          </a:prstGeom>
          <a:noFill/>
          <a:ln w="9525">
            <a:noFill/>
            <a:miter lim="800000"/>
            <a:headEnd/>
            <a:tailEnd/>
          </a:ln>
        </p:spPr>
        <p:txBody>
          <a:bodyPr wrap="square">
            <a:spAutoFit/>
          </a:bodyPr>
          <a:lstStyle/>
          <a:p>
            <a:pPr>
              <a:buFontTx/>
              <a:buChar char="•"/>
            </a:pPr>
            <a:r>
              <a:rPr lang="lv-LV" sz="2800" dirty="0" smtClean="0"/>
              <a:t>Cik </a:t>
            </a:r>
            <a:r>
              <a:rPr lang="lv-LV" sz="2800" b="1" dirty="0" smtClean="0"/>
              <a:t>neaptverama</a:t>
            </a:r>
            <a:r>
              <a:rPr lang="lv-LV" sz="2800" dirty="0" smtClean="0"/>
              <a:t> ir </a:t>
            </a:r>
            <a:r>
              <a:rPr lang="lv-LV" sz="2800" b="1" dirty="0" smtClean="0"/>
              <a:t>Jēzus mīlestība </a:t>
            </a:r>
            <a:r>
              <a:rPr lang="lv-LV" sz="2800" dirty="0" smtClean="0"/>
              <a:t>pret </a:t>
            </a:r>
            <a:r>
              <a:rPr lang="lv-LV" sz="2800" b="1" dirty="0" smtClean="0"/>
              <a:t>cilvēkiem</a:t>
            </a:r>
            <a:r>
              <a:rPr lang="lv-LV" sz="2800" dirty="0" smtClean="0"/>
              <a:t>! Viņš ir nācis, lai </a:t>
            </a:r>
            <a:r>
              <a:rPr lang="lv-LV" sz="2800" b="1" dirty="0" smtClean="0"/>
              <a:t>glābtu</a:t>
            </a:r>
            <a:r>
              <a:rPr lang="lv-LV" sz="2800" dirty="0" smtClean="0"/>
              <a:t>:</a:t>
            </a:r>
          </a:p>
          <a:p>
            <a:pPr>
              <a:buFontTx/>
              <a:buChar char="•"/>
            </a:pPr>
            <a:r>
              <a:rPr lang="lv-LV" sz="2800" dirty="0" smtClean="0"/>
              <a:t>Jēzus zina visu par </a:t>
            </a:r>
            <a:r>
              <a:rPr lang="lv-LV" sz="2800" b="1" dirty="0" err="1" smtClean="0"/>
              <a:t>samarietes</a:t>
            </a:r>
            <a:r>
              <a:rPr lang="lv-LV" sz="2800" b="1" dirty="0" smtClean="0"/>
              <a:t> grēkiem</a:t>
            </a:r>
            <a:r>
              <a:rPr lang="lv-LV" sz="2800" dirty="0" smtClean="0"/>
              <a:t>, bet tomēr viņu </a:t>
            </a:r>
            <a:r>
              <a:rPr lang="lv-LV" sz="2800" b="1" dirty="0" smtClean="0"/>
              <a:t>mīl</a:t>
            </a:r>
            <a:r>
              <a:rPr lang="lv-LV" sz="2800" dirty="0" smtClean="0"/>
              <a:t> kā </a:t>
            </a:r>
            <a:r>
              <a:rPr lang="lv-LV" sz="2800" b="1" dirty="0" smtClean="0"/>
              <a:t>Dieva radību</a:t>
            </a:r>
            <a:r>
              <a:rPr lang="lv-LV" sz="2800" dirty="0" smtClean="0"/>
              <a:t> un grib, lai viņa </a:t>
            </a:r>
            <a:r>
              <a:rPr lang="lv-LV" sz="2800" b="1" dirty="0" smtClean="0"/>
              <a:t>manto grēku piedošanu</a:t>
            </a:r>
            <a:r>
              <a:rPr lang="lv-LV" sz="2800" dirty="0" smtClean="0"/>
              <a:t> un </a:t>
            </a:r>
            <a:r>
              <a:rPr lang="lv-LV" sz="2800" b="1" dirty="0" smtClean="0"/>
              <a:t>mūžīgo dzīvību</a:t>
            </a:r>
            <a:r>
              <a:rPr lang="lv-LV" sz="2800" dirty="0" smtClean="0"/>
              <a:t>.</a:t>
            </a:r>
          </a:p>
          <a:p>
            <a:pPr>
              <a:buFontTx/>
              <a:buChar char="•"/>
            </a:pPr>
            <a:r>
              <a:rPr lang="lv-LV" sz="2800" dirty="0" smtClean="0"/>
              <a:t>Jēzus </a:t>
            </a:r>
            <a:r>
              <a:rPr lang="lv-LV" sz="2800" b="1" dirty="0" smtClean="0"/>
              <a:t>piedeva</a:t>
            </a:r>
            <a:r>
              <a:rPr lang="lv-LV" sz="2800" dirty="0" smtClean="0"/>
              <a:t> arī </a:t>
            </a:r>
            <a:r>
              <a:rPr lang="lv-LV" sz="2800" b="1" dirty="0" smtClean="0"/>
              <a:t>Dāvidam</a:t>
            </a:r>
            <a:r>
              <a:rPr lang="lv-LV" sz="2800" dirty="0" smtClean="0"/>
              <a:t>, kas </a:t>
            </a:r>
            <a:r>
              <a:rPr lang="lv-LV" sz="2800" b="1" dirty="0" smtClean="0"/>
              <a:t>pārkāpa laulību </a:t>
            </a:r>
            <a:r>
              <a:rPr lang="lv-LV" sz="2800" dirty="0" smtClean="0"/>
              <a:t>un </a:t>
            </a:r>
            <a:r>
              <a:rPr lang="lv-LV" sz="2800" b="1" dirty="0" smtClean="0"/>
              <a:t>nogalin</a:t>
            </a:r>
            <a:r>
              <a:rPr lang="lv-LV" sz="2800" b="1" dirty="0" smtClean="0"/>
              <a:t>āja vīru</a:t>
            </a:r>
            <a:r>
              <a:rPr lang="lv-LV" sz="2800" dirty="0" smtClean="0"/>
              <a:t>.</a:t>
            </a:r>
          </a:p>
          <a:p>
            <a:pPr>
              <a:buFontTx/>
              <a:buChar char="•"/>
            </a:pPr>
            <a:r>
              <a:rPr lang="lv-LV" sz="2800" dirty="0" smtClean="0"/>
              <a:t>Jēzus </a:t>
            </a:r>
            <a:r>
              <a:rPr lang="lv-LV" sz="2800" b="1" dirty="0" smtClean="0"/>
              <a:t>piedeva</a:t>
            </a:r>
            <a:r>
              <a:rPr lang="lv-LV" sz="2800" dirty="0" smtClean="0"/>
              <a:t> un </a:t>
            </a:r>
            <a:r>
              <a:rPr lang="lv-LV" sz="2800" b="1" dirty="0" smtClean="0"/>
              <a:t>uzmeklēja</a:t>
            </a:r>
            <a:r>
              <a:rPr lang="lv-LV" sz="2800" dirty="0" smtClean="0"/>
              <a:t> arī </a:t>
            </a:r>
            <a:r>
              <a:rPr lang="lv-LV" sz="2800" b="1" dirty="0" smtClean="0"/>
              <a:t>Pāvilu</a:t>
            </a:r>
            <a:r>
              <a:rPr lang="lv-LV" sz="2800" dirty="0" smtClean="0"/>
              <a:t>, kas </a:t>
            </a:r>
            <a:r>
              <a:rPr lang="lv-LV" sz="2800" b="1" dirty="0" smtClean="0"/>
              <a:t>vajāja kristiešus </a:t>
            </a:r>
            <a:r>
              <a:rPr lang="lv-LV" sz="2800" dirty="0" smtClean="0"/>
              <a:t>līdz </a:t>
            </a:r>
            <a:r>
              <a:rPr lang="lv-LV" sz="2800" b="1" dirty="0" smtClean="0"/>
              <a:t>nāvei</a:t>
            </a:r>
            <a:r>
              <a:rPr lang="lv-LV" sz="2800" dirty="0" smtClean="0"/>
              <a:t>.</a:t>
            </a:r>
          </a:p>
          <a:p>
            <a:pPr>
              <a:buFontTx/>
              <a:buChar char="•"/>
            </a:pPr>
            <a:r>
              <a:rPr lang="lv-LV" sz="3600" b="1" dirty="0" smtClean="0"/>
              <a:t>Jēzus</a:t>
            </a:r>
            <a:r>
              <a:rPr lang="lv-LV" sz="3600" dirty="0" smtClean="0"/>
              <a:t> </a:t>
            </a:r>
            <a:r>
              <a:rPr lang="lv-LV" sz="3600" b="1" dirty="0" smtClean="0"/>
              <a:t>arī tevi ļoti mīl!</a:t>
            </a:r>
            <a:endParaRPr lang="lv-LV" sz="3600" b="1" dirty="0"/>
          </a:p>
        </p:txBody>
      </p:sp>
      <p:pic>
        <p:nvPicPr>
          <p:cNvPr id="9220" name="Picture 4"/>
          <p:cNvPicPr>
            <a:picLocks noChangeAspect="1" noChangeArrowheads="1"/>
          </p:cNvPicPr>
          <p:nvPr/>
        </p:nvPicPr>
        <p:blipFill>
          <a:blip r:embed="rId2" cstate="print"/>
          <a:srcRect/>
          <a:stretch>
            <a:fillRect/>
          </a:stretch>
        </p:blipFill>
        <p:spPr bwMode="auto">
          <a:xfrm>
            <a:off x="6503623" y="1916832"/>
            <a:ext cx="2640377" cy="3680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2"/>
          <p:cNvSpPr txBox="1">
            <a:spLocks noChangeArrowheads="1"/>
          </p:cNvSpPr>
          <p:nvPr/>
        </p:nvSpPr>
        <p:spPr bwMode="auto">
          <a:xfrm>
            <a:off x="468313" y="0"/>
            <a:ext cx="82296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400" b="1" i="0" u="none" strike="noStrike" kern="0" cap="none" spc="0" normalizeH="0" baseline="0" noProof="0" smtClean="0">
                <a:ln>
                  <a:noFill/>
                </a:ln>
                <a:solidFill>
                  <a:schemeClr val="tx1"/>
                </a:solidFill>
                <a:effectLst/>
                <a:uLnTx/>
                <a:uFillTx/>
                <a:latin typeface="+mj-lt"/>
                <a:ea typeface="+mj-ea"/>
                <a:cs typeface="+mj-cs"/>
              </a:rPr>
              <a:t>Jēzus tevi ļoti mīl</a:t>
            </a:r>
            <a:endParaRPr kumimoji="0" lang="lv-LV" sz="4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fade">
                                      <p:cBhvr>
                                        <p:cTn id="16" dur="2000"/>
                                        <p:tgtEl>
                                          <p:spTgt spid="9220"/>
                                        </p:tgtEl>
                                      </p:cBhvr>
                                    </p:animEffect>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857</TotalTime>
  <Words>1938</Words>
  <Application>Microsoft Office PowerPoint</Application>
  <PresentationFormat>On-screen Show (4:3)</PresentationFormat>
  <Paragraphs>65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Jņ.4:5-42 Jēzus un samariete</vt:lpstr>
      <vt:lpstr>Jņ.4:5-42 Jēzus un samariete</vt:lpstr>
      <vt:lpstr>Jņ.4:5-42 Jēzus un samariete</vt:lpstr>
      <vt:lpstr>Jēzus tevi ļoti mīl</vt:lpstr>
      <vt:lpstr>Slide 5</vt:lpstr>
      <vt:lpstr>Slide 6</vt:lpstr>
      <vt:lpstr>Slide 7</vt:lpstr>
      <vt:lpstr>Slide 8</vt:lpstr>
      <vt:lpstr>Slide 9</vt:lpstr>
      <vt:lpstr>Slide 10</vt:lpstr>
      <vt:lpstr>Dievs mūs ir radījis,  lai mēs kļūtu Viņa bērni!</vt:lpstr>
      <vt:lpstr>Slide 12</vt:lpstr>
      <vt:lpstr>Slide 13</vt:lpstr>
      <vt:lpstr>Slide 14</vt:lpstr>
      <vt:lpstr>Kā mēs varam zināt, ka Jēzus mūs mīl?</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Lk.17:11-19  “Desmit spitālīgie”</dc:title>
  <dc:creator>RobertsO</dc:creator>
  <cp:lastModifiedBy>Rob</cp:lastModifiedBy>
  <cp:revision>67</cp:revision>
  <dcterms:created xsi:type="dcterms:W3CDTF">2010-10-07T14:46:11Z</dcterms:created>
  <dcterms:modified xsi:type="dcterms:W3CDTF">2021-07-16T14:20:13Z</dcterms:modified>
</cp:coreProperties>
</file>