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sldIdLst>
    <p:sldId id="291" r:id="rId2"/>
    <p:sldId id="328" r:id="rId3"/>
    <p:sldId id="349" r:id="rId4"/>
    <p:sldId id="341" r:id="rId5"/>
    <p:sldId id="338" r:id="rId6"/>
    <p:sldId id="342" r:id="rId7"/>
    <p:sldId id="339" r:id="rId8"/>
    <p:sldId id="348" r:id="rId9"/>
    <p:sldId id="340" r:id="rId10"/>
    <p:sldId id="346" r:id="rId11"/>
    <p:sldId id="343" r:id="rId12"/>
    <p:sldId id="347" r:id="rId13"/>
    <p:sldId id="344" r:id="rId14"/>
    <p:sldId id="345" r:id="rId15"/>
    <p:sldId id="330" r:id="rId16"/>
    <p:sldId id="327" r:id="rId17"/>
  </p:sldIdLst>
  <p:sldSz cx="9144000" cy="6858000" type="screen4x3"/>
  <p:notesSz cx="6834188" cy="99790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204"/>
    <a:srgbClr val="FCFFE3"/>
    <a:srgbClr val="000000"/>
    <a:srgbClr val="FF66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533" autoAdjust="0"/>
  </p:normalViewPr>
  <p:slideViewPr>
    <p:cSldViewPr>
      <p:cViewPr>
        <p:scale>
          <a:sx n="60" d="100"/>
          <a:sy n="60" d="100"/>
        </p:scale>
        <p:origin x="-1098"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62275" cy="500063"/>
          </a:xfrm>
          <a:prstGeom prst="rect">
            <a:avLst/>
          </a:prstGeom>
          <a:noFill/>
          <a:ln w="9525">
            <a:noFill/>
            <a:miter lim="800000"/>
            <a:headEnd/>
            <a:tailEnd/>
          </a:ln>
        </p:spPr>
        <p:txBody>
          <a:bodyPr vert="horz" wrap="square" lIns="91915" tIns="45957" rIns="91915" bIns="45957" numCol="1" anchor="t" anchorCtr="0" compatLnSpc="1">
            <a:prstTxWarp prst="textNoShape">
              <a:avLst/>
            </a:prstTxWarp>
          </a:bodyPr>
          <a:lstStyle>
            <a:lvl1pPr defTabSz="919163" eaLnBrk="1" hangingPunct="1">
              <a:defRPr sz="1200">
                <a:latin typeface="Arial" pitchFamily="34" charset="0"/>
              </a:defRPr>
            </a:lvl1pPr>
          </a:lstStyle>
          <a:p>
            <a:pPr>
              <a:defRPr/>
            </a:pPr>
            <a:endParaRPr lang="lv-LV"/>
          </a:p>
        </p:txBody>
      </p:sp>
      <p:sp>
        <p:nvSpPr>
          <p:cNvPr id="55299" name="Rectangle 3"/>
          <p:cNvSpPr>
            <a:spLocks noGrp="1" noChangeArrowheads="1"/>
          </p:cNvSpPr>
          <p:nvPr>
            <p:ph type="dt" idx="1"/>
          </p:nvPr>
        </p:nvSpPr>
        <p:spPr bwMode="auto">
          <a:xfrm>
            <a:off x="3870325" y="0"/>
            <a:ext cx="2962275" cy="500063"/>
          </a:xfrm>
          <a:prstGeom prst="rect">
            <a:avLst/>
          </a:prstGeom>
          <a:noFill/>
          <a:ln w="9525">
            <a:noFill/>
            <a:miter lim="800000"/>
            <a:headEnd/>
            <a:tailEnd/>
          </a:ln>
        </p:spPr>
        <p:txBody>
          <a:bodyPr vert="horz" wrap="square" lIns="91915" tIns="45957" rIns="91915" bIns="45957" numCol="1" anchor="t" anchorCtr="0" compatLnSpc="1">
            <a:prstTxWarp prst="textNoShape">
              <a:avLst/>
            </a:prstTxWarp>
          </a:bodyPr>
          <a:lstStyle>
            <a:lvl1pPr algn="r" defTabSz="919163" eaLnBrk="1" hangingPunct="1">
              <a:defRPr sz="1200">
                <a:latin typeface="Arial" pitchFamily="34" charset="0"/>
              </a:defRPr>
            </a:lvl1pPr>
          </a:lstStyle>
          <a:p>
            <a:pPr>
              <a:defRPr/>
            </a:pPr>
            <a:endParaRPr lang="lv-LV"/>
          </a:p>
        </p:txBody>
      </p:sp>
      <p:sp>
        <p:nvSpPr>
          <p:cNvPr id="21508" name="Rectangle 4"/>
          <p:cNvSpPr>
            <a:spLocks noGrp="1" noRot="1" noChangeAspect="1" noChangeArrowheads="1" noTextEdit="1"/>
          </p:cNvSpPr>
          <p:nvPr>
            <p:ph type="sldImg" idx="2"/>
          </p:nvPr>
        </p:nvSpPr>
        <p:spPr bwMode="auto">
          <a:xfrm>
            <a:off x="922338" y="749300"/>
            <a:ext cx="4989512" cy="37417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2625" y="4740275"/>
            <a:ext cx="5468938" cy="4489450"/>
          </a:xfrm>
          <a:prstGeom prst="rect">
            <a:avLst/>
          </a:prstGeom>
          <a:noFill/>
          <a:ln w="9525">
            <a:noFill/>
            <a:miter lim="800000"/>
            <a:headEnd/>
            <a:tailEnd/>
          </a:ln>
        </p:spPr>
        <p:txBody>
          <a:bodyPr vert="horz" wrap="square" lIns="91915" tIns="45957" rIns="91915" bIns="45957"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55302" name="Rectangle 6"/>
          <p:cNvSpPr>
            <a:spLocks noGrp="1" noChangeArrowheads="1"/>
          </p:cNvSpPr>
          <p:nvPr>
            <p:ph type="ftr" sz="quarter" idx="4"/>
          </p:nvPr>
        </p:nvSpPr>
        <p:spPr bwMode="auto">
          <a:xfrm>
            <a:off x="0" y="9477375"/>
            <a:ext cx="2962275" cy="500063"/>
          </a:xfrm>
          <a:prstGeom prst="rect">
            <a:avLst/>
          </a:prstGeom>
          <a:noFill/>
          <a:ln w="9525">
            <a:noFill/>
            <a:miter lim="800000"/>
            <a:headEnd/>
            <a:tailEnd/>
          </a:ln>
        </p:spPr>
        <p:txBody>
          <a:bodyPr vert="horz" wrap="square" lIns="91915" tIns="45957" rIns="91915" bIns="45957" numCol="1" anchor="b" anchorCtr="0" compatLnSpc="1">
            <a:prstTxWarp prst="textNoShape">
              <a:avLst/>
            </a:prstTxWarp>
          </a:bodyPr>
          <a:lstStyle>
            <a:lvl1pPr defTabSz="919163" eaLnBrk="1" hangingPunct="1">
              <a:defRPr sz="1200">
                <a:latin typeface="Arial" pitchFamily="34" charset="0"/>
              </a:defRPr>
            </a:lvl1pPr>
          </a:lstStyle>
          <a:p>
            <a:pPr>
              <a:defRPr/>
            </a:pPr>
            <a:endParaRPr lang="lv-LV"/>
          </a:p>
        </p:txBody>
      </p:sp>
      <p:sp>
        <p:nvSpPr>
          <p:cNvPr id="55303" name="Rectangle 7"/>
          <p:cNvSpPr>
            <a:spLocks noGrp="1" noChangeArrowheads="1"/>
          </p:cNvSpPr>
          <p:nvPr>
            <p:ph type="sldNum" sz="quarter" idx="5"/>
          </p:nvPr>
        </p:nvSpPr>
        <p:spPr bwMode="auto">
          <a:xfrm>
            <a:off x="3870325" y="9477375"/>
            <a:ext cx="2962275" cy="500063"/>
          </a:xfrm>
          <a:prstGeom prst="rect">
            <a:avLst/>
          </a:prstGeom>
          <a:noFill/>
          <a:ln w="9525">
            <a:noFill/>
            <a:miter lim="800000"/>
            <a:headEnd/>
            <a:tailEnd/>
          </a:ln>
        </p:spPr>
        <p:txBody>
          <a:bodyPr vert="horz" wrap="square" lIns="91915" tIns="45957" rIns="91915" bIns="45957" numCol="1" anchor="b" anchorCtr="0" compatLnSpc="1">
            <a:prstTxWarp prst="textNoShape">
              <a:avLst/>
            </a:prstTxWarp>
          </a:bodyPr>
          <a:lstStyle>
            <a:lvl1pPr algn="r" defTabSz="919163" eaLnBrk="1" hangingPunct="1">
              <a:defRPr sz="1200">
                <a:latin typeface="Arial" pitchFamily="34" charset="0"/>
              </a:defRPr>
            </a:lvl1pPr>
          </a:lstStyle>
          <a:p>
            <a:pPr>
              <a:defRPr/>
            </a:pPr>
            <a:fld id="{0B4E9781-7BD2-4A8A-B5A9-29B665D053F4}" type="slidenum">
              <a:rPr lang="lv-LV"/>
              <a:pPr>
                <a:defRPr/>
              </a:pPr>
              <a:t>‹#›</a:t>
            </a:fld>
            <a:endParaRPr lang="lv-LV"/>
          </a:p>
        </p:txBody>
      </p:sp>
    </p:spTree>
    <p:extLst>
      <p:ext uri="{BB962C8B-B14F-4D97-AF65-F5344CB8AC3E}">
        <p14:creationId xmlns="" xmlns:p14="http://schemas.microsoft.com/office/powerpoint/2010/main" val="4212598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435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435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A4BB9F41-EB57-472E-8E0C-F369EC484A4D}"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 xmlns:p14="http://schemas.microsoft.com/office/powerpoint/2010/main" val="62529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7A38AA6-C93C-4A15-A222-404EC12B5D0F}" type="slidenum">
              <a:rPr lang="en-US"/>
              <a:pPr>
                <a:defRPr/>
              </a:pPr>
              <a:t>‹#›</a:t>
            </a:fld>
            <a:endParaRPr lang="en-US"/>
          </a:p>
        </p:txBody>
      </p:sp>
    </p:spTree>
    <p:extLst>
      <p:ext uri="{BB962C8B-B14F-4D97-AF65-F5344CB8AC3E}">
        <p14:creationId xmlns="" xmlns:p14="http://schemas.microsoft.com/office/powerpoint/2010/main" val="374734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12A2069-A1EF-4656-856A-A5E57E090C37}" type="slidenum">
              <a:rPr lang="en-US"/>
              <a:pPr>
                <a:defRPr/>
              </a:pPr>
              <a:t>‹#›</a:t>
            </a:fld>
            <a:endParaRPr lang="en-US"/>
          </a:p>
        </p:txBody>
      </p:sp>
    </p:spTree>
    <p:extLst>
      <p:ext uri="{BB962C8B-B14F-4D97-AF65-F5344CB8AC3E}">
        <p14:creationId xmlns="" xmlns:p14="http://schemas.microsoft.com/office/powerpoint/2010/main" val="3450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B8C60D-6FE1-4B57-AB12-17CF2B3A59BD}" type="slidenum">
              <a:rPr lang="en-US"/>
              <a:pPr>
                <a:defRPr/>
              </a:pPr>
              <a:t>‹#›</a:t>
            </a:fld>
            <a:endParaRPr lang="en-US"/>
          </a:p>
        </p:txBody>
      </p:sp>
    </p:spTree>
    <p:extLst>
      <p:ext uri="{BB962C8B-B14F-4D97-AF65-F5344CB8AC3E}">
        <p14:creationId xmlns="" xmlns:p14="http://schemas.microsoft.com/office/powerpoint/2010/main" val="82240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pPr>
              <a:defRPr/>
            </a:pPr>
            <a:fld id="{0DCC6751-AC30-4F57-8CA5-2452918708BA}" type="slidenum">
              <a:rPr lang="en-US"/>
              <a:pPr>
                <a:defRPr/>
              </a:pPr>
              <a:t>‹#›</a:t>
            </a:fld>
            <a:endParaRPr lang="en-US"/>
          </a:p>
        </p:txBody>
      </p:sp>
    </p:spTree>
    <p:extLst>
      <p:ext uri="{BB962C8B-B14F-4D97-AF65-F5344CB8AC3E}">
        <p14:creationId xmlns="" xmlns:p14="http://schemas.microsoft.com/office/powerpoint/2010/main" val="305888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6905CC0-C6B6-4744-91A2-B683C6E3FFF8}" type="slidenum">
              <a:rPr lang="en-US"/>
              <a:pPr>
                <a:defRPr/>
              </a:pPr>
              <a:t>‹#›</a:t>
            </a:fld>
            <a:endParaRPr lang="en-US"/>
          </a:p>
        </p:txBody>
      </p:sp>
    </p:spTree>
    <p:extLst>
      <p:ext uri="{BB962C8B-B14F-4D97-AF65-F5344CB8AC3E}">
        <p14:creationId xmlns="" xmlns:p14="http://schemas.microsoft.com/office/powerpoint/2010/main" val="338338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3B84022-170C-4D9E-B150-B990CBE71506}" type="slidenum">
              <a:rPr lang="en-US"/>
              <a:pPr>
                <a:defRPr/>
              </a:pPr>
              <a:t>‹#›</a:t>
            </a:fld>
            <a:endParaRPr lang="en-US"/>
          </a:p>
        </p:txBody>
      </p:sp>
    </p:spTree>
    <p:extLst>
      <p:ext uri="{BB962C8B-B14F-4D97-AF65-F5344CB8AC3E}">
        <p14:creationId xmlns="" xmlns:p14="http://schemas.microsoft.com/office/powerpoint/2010/main" val="271926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011EAD6-F613-4634-BC14-D3D274C6F3B3}" type="slidenum">
              <a:rPr lang="en-US"/>
              <a:pPr>
                <a:defRPr/>
              </a:pPr>
              <a:t>‹#›</a:t>
            </a:fld>
            <a:endParaRPr lang="en-US"/>
          </a:p>
        </p:txBody>
      </p:sp>
    </p:spTree>
    <p:extLst>
      <p:ext uri="{BB962C8B-B14F-4D97-AF65-F5344CB8AC3E}">
        <p14:creationId xmlns="" xmlns:p14="http://schemas.microsoft.com/office/powerpoint/2010/main" val="126498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EAF01395-1137-4A70-AEB1-C73BF915E3E5}" type="slidenum">
              <a:rPr lang="en-US"/>
              <a:pPr>
                <a:defRPr/>
              </a:pPr>
              <a:t>‹#›</a:t>
            </a:fld>
            <a:endParaRPr lang="en-US"/>
          </a:p>
        </p:txBody>
      </p:sp>
    </p:spTree>
    <p:extLst>
      <p:ext uri="{BB962C8B-B14F-4D97-AF65-F5344CB8AC3E}">
        <p14:creationId xmlns="" xmlns:p14="http://schemas.microsoft.com/office/powerpoint/2010/main" val="299235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C9192D4E-07C3-4127-954F-13004892EA48}" type="slidenum">
              <a:rPr lang="en-US"/>
              <a:pPr>
                <a:defRPr/>
              </a:pPr>
              <a:t>‹#›</a:t>
            </a:fld>
            <a:endParaRPr lang="en-US"/>
          </a:p>
        </p:txBody>
      </p:sp>
    </p:spTree>
    <p:extLst>
      <p:ext uri="{BB962C8B-B14F-4D97-AF65-F5344CB8AC3E}">
        <p14:creationId xmlns="" xmlns:p14="http://schemas.microsoft.com/office/powerpoint/2010/main" val="206577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013AF9DE-C5A2-4946-BAA2-45421E69AA83}" type="slidenum">
              <a:rPr lang="en-US"/>
              <a:pPr>
                <a:defRPr/>
              </a:pPr>
              <a:t>‹#›</a:t>
            </a:fld>
            <a:endParaRPr lang="en-US"/>
          </a:p>
        </p:txBody>
      </p:sp>
    </p:spTree>
    <p:extLst>
      <p:ext uri="{BB962C8B-B14F-4D97-AF65-F5344CB8AC3E}">
        <p14:creationId xmlns="" xmlns:p14="http://schemas.microsoft.com/office/powerpoint/2010/main" val="161315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7D4D78B-E530-46FA-8EAF-8AAE9E0329CB}" type="slidenum">
              <a:rPr lang="en-US"/>
              <a:pPr>
                <a:defRPr/>
              </a:pPr>
              <a:t>‹#›</a:t>
            </a:fld>
            <a:endParaRPr lang="en-US"/>
          </a:p>
        </p:txBody>
      </p:sp>
    </p:spTree>
    <p:extLst>
      <p:ext uri="{BB962C8B-B14F-4D97-AF65-F5344CB8AC3E}">
        <p14:creationId xmlns="" xmlns:p14="http://schemas.microsoft.com/office/powerpoint/2010/main" val="24452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F86DC78-1456-44A5-97AC-98CB0E82963E}" type="slidenum">
              <a:rPr lang="en-US"/>
              <a:pPr>
                <a:defRPr/>
              </a:pPr>
              <a:t>‹#›</a:t>
            </a:fld>
            <a:endParaRPr lang="en-US"/>
          </a:p>
        </p:txBody>
      </p:sp>
    </p:spTree>
    <p:extLst>
      <p:ext uri="{BB962C8B-B14F-4D97-AF65-F5344CB8AC3E}">
        <p14:creationId xmlns="" xmlns:p14="http://schemas.microsoft.com/office/powerpoint/2010/main" val="26536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331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331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331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133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332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32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332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332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332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33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332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332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1333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1333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1333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1333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333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3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333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333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AB19CBE7-B6A8-4649-8FDA-921783E0DF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2"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10"/>
          <p:cNvPicPr>
            <a:picLocks noChangeAspect="1" noChangeArrowheads="1"/>
          </p:cNvPicPr>
          <p:nvPr/>
        </p:nvPicPr>
        <p:blipFill>
          <a:blip r:embed="rId2" cstate="print"/>
          <a:srcRect/>
          <a:stretch>
            <a:fillRect/>
          </a:stretch>
        </p:blipFill>
        <p:spPr bwMode="auto">
          <a:xfrm>
            <a:off x="428596" y="857232"/>
            <a:ext cx="8375927" cy="5214974"/>
          </a:xfrm>
          <a:prstGeom prst="rect">
            <a:avLst/>
          </a:prstGeom>
          <a:ln>
            <a:noFill/>
          </a:ln>
          <a:effectLst>
            <a:softEdge rad="112500"/>
          </a:effectLst>
        </p:spPr>
      </p:pic>
      <p:sp>
        <p:nvSpPr>
          <p:cNvPr id="7" name="Slide Number Placeholder 3"/>
          <p:cNvSpPr>
            <a:spLocks noGrp="1"/>
          </p:cNvSpPr>
          <p:nvPr>
            <p:ph type="sldNum" sz="quarter" idx="12"/>
          </p:nvPr>
        </p:nvSpPr>
        <p:spPr/>
        <p:txBody>
          <a:bodyPr/>
          <a:lstStyle/>
          <a:p>
            <a:pPr>
              <a:defRPr/>
            </a:pPr>
            <a:fld id="{2EFFE578-4C4B-482B-9F29-1AA6C864C369}" type="slidenum">
              <a:rPr lang="en-US"/>
              <a:pPr>
                <a:defRPr/>
              </a:pPr>
              <a:t>1</a:t>
            </a:fld>
            <a:endParaRPr lang="en-US"/>
          </a:p>
        </p:txBody>
      </p:sp>
      <p:sp>
        <p:nvSpPr>
          <p:cNvPr id="3076" name="Rectangle 41"/>
          <p:cNvSpPr txBox="1">
            <a:spLocks noGrp="1" noChangeArrowheads="1"/>
          </p:cNvSpPr>
          <p:nvPr/>
        </p:nvSpPr>
        <p:spPr bwMode="auto">
          <a:xfrm>
            <a:off x="6553200" y="6278563"/>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82F50C6-12C8-4E60-9220-B248899E96B9}" type="slidenum">
              <a:rPr lang="en-US" altLang="en-US" sz="1200">
                <a:latin typeface="Tahoma" pitchFamily="34" charset="0"/>
              </a:rPr>
              <a:pPr algn="r" eaLnBrk="1" hangingPunct="1"/>
              <a:t>1</a:t>
            </a:fld>
            <a:endParaRPr lang="en-US" altLang="en-US" sz="1200">
              <a:latin typeface="Tahoma" pitchFamily="34" charset="0"/>
            </a:endParaRPr>
          </a:p>
        </p:txBody>
      </p:sp>
      <p:sp>
        <p:nvSpPr>
          <p:cNvPr id="2050" name="Rectangle 2"/>
          <p:cNvSpPr>
            <a:spLocks noGrp="1" noChangeArrowheads="1"/>
          </p:cNvSpPr>
          <p:nvPr>
            <p:ph type="ctrTitle" idx="4294967295"/>
          </p:nvPr>
        </p:nvSpPr>
        <p:spPr>
          <a:xfrm>
            <a:off x="0" y="323521"/>
            <a:ext cx="9144000" cy="657207"/>
          </a:xfrm>
        </p:spPr>
        <p:txBody>
          <a:bodyPr anchor="b" anchorCtr="1"/>
          <a:lstStyle/>
          <a:p>
            <a:pPr eaLnBrk="1" hangingPunct="1">
              <a:defRPr/>
            </a:pPr>
            <a:r>
              <a:rPr lang="lv-LV" sz="9200" b="1" dirty="0" smtClean="0">
                <a:solidFill>
                  <a:srgbClr val="F8F204"/>
                </a:solidFill>
              </a:rPr>
              <a:t/>
            </a:r>
            <a:br>
              <a:rPr lang="lv-LV" sz="9200" b="1" dirty="0" smtClean="0">
                <a:solidFill>
                  <a:srgbClr val="F8F204"/>
                </a:solidFill>
              </a:rPr>
            </a:br>
            <a:r>
              <a:rPr lang="lv-LV" b="1" dirty="0" smtClean="0">
                <a:solidFill>
                  <a:srgbClr val="F8F204"/>
                </a:solidFill>
              </a:rPr>
              <a:t>1.Moz.6 </a:t>
            </a:r>
            <a:r>
              <a:rPr lang="lv-LV" b="1" dirty="0" smtClean="0">
                <a:solidFill>
                  <a:srgbClr val="F8F204"/>
                </a:solidFill>
              </a:rPr>
              <a:t>Noa un </a:t>
            </a:r>
            <a:r>
              <a:rPr lang="lv-LV" b="1" dirty="0" smtClean="0">
                <a:solidFill>
                  <a:srgbClr val="F8F204"/>
                </a:solidFill>
              </a:rPr>
              <a:t>plūdi</a:t>
            </a:r>
            <a:endParaRPr lang="en-US" sz="9200" b="1" dirty="0" smtClean="0">
              <a:solidFill>
                <a:srgbClr val="FFFF00"/>
              </a:solidFill>
            </a:endParaRPr>
          </a:p>
        </p:txBody>
      </p:sp>
      <p:sp>
        <p:nvSpPr>
          <p:cNvPr id="2051" name="Rectangle 3"/>
          <p:cNvSpPr>
            <a:spLocks noGrp="1" noChangeArrowheads="1"/>
          </p:cNvSpPr>
          <p:nvPr>
            <p:ph type="subTitle" idx="4294967295"/>
          </p:nvPr>
        </p:nvSpPr>
        <p:spPr>
          <a:xfrm>
            <a:off x="-214313" y="6157913"/>
            <a:ext cx="8143876" cy="842962"/>
          </a:xfrm>
        </p:spPr>
        <p:txBody>
          <a:bodyPr/>
          <a:lstStyle/>
          <a:p>
            <a:pPr marL="0" indent="0" algn="ctr" eaLnBrk="1" hangingPunct="1">
              <a:buFontTx/>
              <a:buNone/>
              <a:defRPr/>
            </a:pPr>
            <a:r>
              <a:rPr lang="lv-LV" sz="4000" dirty="0" smtClean="0">
                <a:effectLst>
                  <a:outerShdw blurRad="38100" dist="38100" dir="2700000" algn="tl">
                    <a:srgbClr val="000000"/>
                  </a:outerShdw>
                </a:effectLst>
              </a:rPr>
              <a:t>Māc. Roberts Otomers</a:t>
            </a:r>
          </a:p>
        </p:txBody>
      </p:sp>
      <p:pic>
        <p:nvPicPr>
          <p:cNvPr id="8" name="Picture 3" descr="DOVE0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013" y="5286375"/>
            <a:ext cx="1042987"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0" name="Text Box 6"/>
          <p:cNvSpPr txBox="1">
            <a:spLocks noChangeArrowheads="1"/>
          </p:cNvSpPr>
          <p:nvPr/>
        </p:nvSpPr>
        <p:spPr bwMode="auto">
          <a:xfrm>
            <a:off x="7500938" y="0"/>
            <a:ext cx="1643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lv-LV" altLang="en-US" sz="2000" dirty="0" smtClean="0"/>
              <a:t>14.mar.2021</a:t>
            </a:r>
            <a:endParaRPr lang="lv-LV"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13" presetClass="entr" presetSubtype="16"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plus(in)">
                                      <p:cBhvr>
                                        <p:cTn id="14"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nSpc>
                <a:spcPct val="80000"/>
              </a:lnSpc>
              <a:spcBef>
                <a:spcPct val="0"/>
              </a:spcBef>
              <a:buFontTx/>
              <a:buNone/>
            </a:pPr>
            <a:r>
              <a:rPr lang="lv-LV" sz="2800" i="1" dirty="0" smtClean="0"/>
              <a:t>4 Tanīs dienās milži bija zemes virsū, arī pēc tam, kad Dieva dēli bija gājuši pie cilvēku meitām un tās bija dzemdējušas bērnus. Tie bija varoņi, kas bija senlaikos, vīri ar vārdu.</a:t>
            </a:r>
            <a:br>
              <a:rPr lang="lv-LV" sz="2800" i="1" dirty="0" smtClean="0"/>
            </a:br>
            <a:endParaRPr lang="lv-LV" sz="2800" i="1" dirty="0" smtClean="0"/>
          </a:p>
        </p:txBody>
      </p:sp>
      <p:sp>
        <p:nvSpPr>
          <p:cNvPr id="7" name="Rectangle 6"/>
          <p:cNvSpPr>
            <a:spLocks noChangeArrowheads="1"/>
          </p:cNvSpPr>
          <p:nvPr/>
        </p:nvSpPr>
        <p:spPr bwMode="auto">
          <a:xfrm>
            <a:off x="0" y="1340768"/>
            <a:ext cx="6300788" cy="5262979"/>
          </a:xfrm>
          <a:prstGeom prst="rect">
            <a:avLst/>
          </a:prstGeom>
          <a:noFill/>
          <a:ln w="9525">
            <a:noFill/>
            <a:miter lim="800000"/>
            <a:headEnd/>
            <a:tailEnd/>
          </a:ln>
        </p:spPr>
        <p:txBody>
          <a:bodyPr>
            <a:spAutoFit/>
          </a:bodyPr>
          <a:lstStyle/>
          <a:p>
            <a:pPr>
              <a:buFontTx/>
              <a:buChar char="•"/>
            </a:pPr>
            <a:r>
              <a:rPr lang="lv-LV" altLang="en-US" sz="2800" b="1" dirty="0" smtClean="0">
                <a:solidFill>
                  <a:srgbClr val="FFFF00"/>
                </a:solidFill>
                <a:latin typeface="+mn-lt"/>
              </a:rPr>
              <a:t>Milži</a:t>
            </a:r>
            <a:r>
              <a:rPr lang="lv-LV" sz="2800" dirty="0" smtClean="0"/>
              <a:t> – </a:t>
            </a:r>
            <a:r>
              <a:rPr lang="lv-LV" altLang="en-US" sz="2800" b="1" i="1" dirty="0" smtClean="0">
                <a:solidFill>
                  <a:srgbClr val="FFFF00"/>
                </a:solidFill>
                <a:latin typeface="+mn-lt"/>
              </a:rPr>
              <a:t>Nephilim</a:t>
            </a:r>
            <a:r>
              <a:rPr lang="lv-LV" sz="2800" dirty="0" smtClean="0"/>
              <a:t> – </a:t>
            </a:r>
            <a:r>
              <a:rPr lang="lv-LV" altLang="en-US" sz="2800" b="1" dirty="0" smtClean="0">
                <a:solidFill>
                  <a:srgbClr val="FFFF00"/>
                </a:solidFill>
                <a:latin typeface="+mn-lt"/>
              </a:rPr>
              <a:t>likt kādam krist</a:t>
            </a:r>
          </a:p>
          <a:p>
            <a:pPr>
              <a:buFontTx/>
              <a:buChar char="•"/>
            </a:pPr>
            <a:r>
              <a:rPr lang="lv-LV" altLang="en-US" sz="2800" b="1" dirty="0" smtClean="0">
                <a:solidFill>
                  <a:srgbClr val="FFFF00"/>
                </a:solidFill>
                <a:latin typeface="+mn-lt"/>
              </a:rPr>
              <a:t>Nephilim</a:t>
            </a:r>
            <a:r>
              <a:rPr lang="lv-LV" sz="2800" dirty="0" smtClean="0"/>
              <a:t> ir bijuši </a:t>
            </a:r>
            <a:r>
              <a:rPr lang="lv-LV" altLang="en-US" sz="2800" b="1" dirty="0" smtClean="0">
                <a:solidFill>
                  <a:srgbClr val="FFFF00"/>
                </a:solidFill>
                <a:latin typeface="+mn-lt"/>
              </a:rPr>
              <a:t>lieli savās miesās</a:t>
            </a:r>
            <a:r>
              <a:rPr lang="lv-LV" sz="2800" dirty="0" smtClean="0"/>
              <a:t>.</a:t>
            </a:r>
          </a:p>
          <a:p>
            <a:pPr>
              <a:buFontTx/>
              <a:buChar char="•"/>
            </a:pPr>
            <a:r>
              <a:rPr lang="lv-LV" sz="2800" dirty="0" smtClean="0"/>
              <a:t>Tie ir bijuši </a:t>
            </a:r>
            <a:r>
              <a:rPr lang="lv-LV" altLang="en-US" sz="2800" b="1" dirty="0" smtClean="0">
                <a:solidFill>
                  <a:srgbClr val="FFFF00"/>
                </a:solidFill>
                <a:latin typeface="+mn-lt"/>
              </a:rPr>
              <a:t>vareni pasaules valdnieki</a:t>
            </a:r>
            <a:r>
              <a:rPr lang="lv-LV" sz="2800" dirty="0" smtClean="0"/>
              <a:t>, </a:t>
            </a:r>
            <a:r>
              <a:rPr lang="lv-LV" altLang="en-US" sz="2800" b="1" dirty="0" smtClean="0">
                <a:solidFill>
                  <a:srgbClr val="FFFF00"/>
                </a:solidFill>
                <a:latin typeface="+mn-lt"/>
              </a:rPr>
              <a:t>augstprātīgi</a:t>
            </a:r>
            <a:r>
              <a:rPr lang="lv-LV" sz="2800" dirty="0" smtClean="0"/>
              <a:t>, </a:t>
            </a:r>
            <a:r>
              <a:rPr lang="lv-LV" altLang="en-US" sz="2800" b="1" dirty="0" smtClean="0">
                <a:solidFill>
                  <a:srgbClr val="FFFF00"/>
                </a:solidFill>
                <a:latin typeface="+mn-lt"/>
              </a:rPr>
              <a:t>nevaldāmi</a:t>
            </a:r>
            <a:r>
              <a:rPr lang="lv-LV" sz="2800" dirty="0" smtClean="0"/>
              <a:t> un </a:t>
            </a:r>
            <a:r>
              <a:rPr lang="lv-LV" altLang="en-US" sz="2800" b="1" dirty="0" smtClean="0">
                <a:solidFill>
                  <a:srgbClr val="FFFF00"/>
                </a:solidFill>
                <a:latin typeface="+mn-lt"/>
              </a:rPr>
              <a:t>nav ievērojuši nekādus likumus</a:t>
            </a:r>
            <a:r>
              <a:rPr lang="lv-LV" sz="2800" dirty="0" smtClean="0"/>
              <a:t>, </a:t>
            </a:r>
            <a:r>
              <a:rPr lang="lv-LV" altLang="en-US" sz="2800" b="1" dirty="0" smtClean="0">
                <a:solidFill>
                  <a:srgbClr val="FFFF00"/>
                </a:solidFill>
                <a:latin typeface="+mn-lt"/>
              </a:rPr>
              <a:t>patvaļīgi</a:t>
            </a:r>
            <a:r>
              <a:rPr lang="lv-LV" sz="2800" dirty="0" smtClean="0"/>
              <a:t>, </a:t>
            </a:r>
            <a:r>
              <a:rPr lang="lv-LV" altLang="en-US" sz="2800" b="1" dirty="0" smtClean="0">
                <a:solidFill>
                  <a:srgbClr val="FFFF00"/>
                </a:solidFill>
                <a:latin typeface="+mn-lt"/>
              </a:rPr>
              <a:t>trakojoši</a:t>
            </a:r>
            <a:r>
              <a:rPr lang="lv-LV" sz="2800" dirty="0" smtClean="0"/>
              <a:t> un </a:t>
            </a:r>
            <a:r>
              <a:rPr lang="lv-LV" altLang="en-US" sz="2800" b="1" dirty="0" smtClean="0">
                <a:solidFill>
                  <a:srgbClr val="FFFF00"/>
                </a:solidFill>
                <a:latin typeface="+mn-lt"/>
              </a:rPr>
              <a:t>varmācīgi</a:t>
            </a:r>
            <a:r>
              <a:rPr lang="lv-LV" sz="2800" dirty="0" smtClean="0"/>
              <a:t> </a:t>
            </a:r>
            <a:r>
              <a:rPr lang="lv-LV" altLang="en-US" sz="2800" b="1" dirty="0" smtClean="0">
                <a:solidFill>
                  <a:srgbClr val="FFFF00"/>
                </a:solidFill>
                <a:latin typeface="+mn-lt"/>
              </a:rPr>
              <a:t>ļaudis</a:t>
            </a:r>
            <a:r>
              <a:rPr lang="lv-LV" sz="2800" dirty="0" smtClean="0"/>
              <a:t>.  </a:t>
            </a:r>
          </a:p>
          <a:p>
            <a:pPr>
              <a:buFontTx/>
              <a:buChar char="•"/>
            </a:pPr>
            <a:r>
              <a:rPr lang="lv-LV" altLang="en-US" sz="2800" b="1" dirty="0" smtClean="0">
                <a:solidFill>
                  <a:srgbClr val="FFFF00"/>
                </a:solidFill>
                <a:latin typeface="+mn-lt"/>
              </a:rPr>
              <a:t>Viņi neko nenožēlo </a:t>
            </a:r>
            <a:r>
              <a:rPr lang="lv-LV" sz="2800" dirty="0" smtClean="0"/>
              <a:t>un ir </a:t>
            </a:r>
            <a:r>
              <a:rPr lang="lv-LV" altLang="en-US" sz="2800" b="1" dirty="0" smtClean="0">
                <a:solidFill>
                  <a:srgbClr val="FFFF00"/>
                </a:solidFill>
                <a:latin typeface="+mn-lt"/>
              </a:rPr>
              <a:t>atmetuši ticību</a:t>
            </a:r>
            <a:r>
              <a:rPr lang="lv-LV" sz="2800" dirty="0" smtClean="0"/>
              <a:t>. </a:t>
            </a:r>
            <a:r>
              <a:rPr lang="lv-LV" altLang="en-US" sz="2800" b="1" dirty="0" smtClean="0">
                <a:solidFill>
                  <a:srgbClr val="FFFF00"/>
                </a:solidFill>
                <a:latin typeface="+mn-lt"/>
              </a:rPr>
              <a:t>Sv.Gars</a:t>
            </a:r>
            <a:r>
              <a:rPr lang="lv-LV" sz="2800" dirty="0" smtClean="0"/>
              <a:t> tiks </a:t>
            </a:r>
            <a:r>
              <a:rPr lang="lv-LV" altLang="en-US" sz="2800" b="1" dirty="0" smtClean="0">
                <a:solidFill>
                  <a:srgbClr val="FFFF00"/>
                </a:solidFill>
                <a:latin typeface="+mn-lt"/>
              </a:rPr>
              <a:t>atņemts</a:t>
            </a:r>
            <a:r>
              <a:rPr lang="lv-LV" sz="2800" dirty="0" smtClean="0"/>
              <a:t> šiem </a:t>
            </a:r>
            <a:r>
              <a:rPr lang="lv-LV" altLang="en-US" sz="2800" b="1" dirty="0" smtClean="0">
                <a:solidFill>
                  <a:srgbClr val="FFFF00"/>
                </a:solidFill>
                <a:latin typeface="+mn-lt"/>
              </a:rPr>
              <a:t>bezdievjiem</a:t>
            </a:r>
            <a:r>
              <a:rPr lang="lv-LV" sz="2800" dirty="0" smtClean="0"/>
              <a:t> un tie </a:t>
            </a:r>
            <a:r>
              <a:rPr lang="lv-LV" altLang="en-US" sz="2800" b="1" dirty="0" smtClean="0">
                <a:solidFill>
                  <a:srgbClr val="FFFF00"/>
                </a:solidFill>
                <a:latin typeface="+mn-lt"/>
              </a:rPr>
              <a:t>sekos savām </a:t>
            </a:r>
            <a:r>
              <a:rPr lang="lv-LV" altLang="en-US" sz="2800" b="1" dirty="0" smtClean="0">
                <a:solidFill>
                  <a:srgbClr val="FFFF00"/>
                </a:solidFill>
                <a:latin typeface="+mn-lt"/>
              </a:rPr>
              <a:t>kārībām</a:t>
            </a:r>
            <a:r>
              <a:rPr lang="lv-LV" sz="2800" dirty="0" smtClean="0"/>
              <a:t>, kas tos </a:t>
            </a:r>
            <a:r>
              <a:rPr lang="lv-LV" altLang="en-US" sz="2800" b="1" dirty="0" smtClean="0">
                <a:solidFill>
                  <a:srgbClr val="FFFF00"/>
                </a:solidFill>
                <a:latin typeface="+mn-lt"/>
              </a:rPr>
              <a:t>ievedīs nāvē</a:t>
            </a:r>
            <a:r>
              <a:rPr lang="lv-LV" sz="2800" dirty="0" smtClean="0"/>
              <a:t>.</a:t>
            </a:r>
          </a:p>
          <a:p>
            <a:pPr>
              <a:buFontTx/>
              <a:buChar char="•"/>
            </a:pPr>
            <a:endParaRPr lang="lv-LV" sz="2800" dirty="0"/>
          </a:p>
        </p:txBody>
      </p:sp>
      <p:sp>
        <p:nvSpPr>
          <p:cNvPr id="6148" name="Slide Number Placeholder 3"/>
          <p:cNvSpPr>
            <a:spLocks noGrp="1"/>
          </p:cNvSpPr>
          <p:nvPr>
            <p:ph type="sldNum" sz="quarter" idx="12"/>
          </p:nvPr>
        </p:nvSpPr>
        <p:spPr>
          <a:noFill/>
        </p:spPr>
        <p:txBody>
          <a:bodyPr/>
          <a:lstStyle/>
          <a:p>
            <a:fld id="{3005B80C-BEDF-4746-885B-CD180E22A792}" type="slidenum">
              <a:rPr lang="lv-LV" smtClean="0"/>
              <a:pPr/>
              <a:t>10</a:t>
            </a:fld>
            <a:endParaRPr lang="lv-LV" smtClean="0"/>
          </a:p>
        </p:txBody>
      </p:sp>
      <p:pic>
        <p:nvPicPr>
          <p:cNvPr id="8194" name="Picture 2" descr="Who Was Seth Son of Adam - YouTube"/>
          <p:cNvPicPr>
            <a:picLocks noChangeAspect="1" noChangeArrowheads="1"/>
          </p:cNvPicPr>
          <p:nvPr/>
        </p:nvPicPr>
        <p:blipFill>
          <a:blip r:embed="rId2" cstate="print"/>
          <a:srcRect l="26775" r="27551"/>
          <a:stretch>
            <a:fillRect/>
          </a:stretch>
        </p:blipFill>
        <p:spPr bwMode="auto">
          <a:xfrm>
            <a:off x="6036099" y="1196752"/>
            <a:ext cx="2981954" cy="4896544"/>
          </a:xfrm>
          <a:prstGeom prst="rect">
            <a:avLst/>
          </a:prstGeom>
          <a:ln>
            <a:noFill/>
          </a:ln>
          <a:effectLst>
            <a:softEdge rad="112500"/>
          </a:effectLst>
        </p:spPr>
      </p:pic>
    </p:spTree>
    <p:extLst>
      <p:ext uri="{BB962C8B-B14F-4D97-AF65-F5344CB8AC3E}">
        <p14:creationId xmlns="" xmlns:p14="http://schemas.microsoft.com/office/powerpoint/2010/main" val="16283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buFontTx/>
              <a:buNone/>
            </a:pPr>
            <a:r>
              <a:rPr lang="lv-LV" sz="2800" i="1" dirty="0" smtClean="0"/>
              <a:t>5 Kad Dievs redzēja, ka cilvēku ļaunums augtin auga zemes virsū un ka viņu sirdsprāta tieksmes ik dienas vērsās uz ļaunu, </a:t>
            </a:r>
            <a:endParaRPr lang="lv-LV" sz="2800" i="1" dirty="0" smtClean="0"/>
          </a:p>
        </p:txBody>
      </p:sp>
      <p:sp>
        <p:nvSpPr>
          <p:cNvPr id="7" name="Rectangle 6"/>
          <p:cNvSpPr>
            <a:spLocks noChangeArrowheads="1"/>
          </p:cNvSpPr>
          <p:nvPr/>
        </p:nvSpPr>
        <p:spPr bwMode="auto">
          <a:xfrm>
            <a:off x="0" y="1052736"/>
            <a:ext cx="9144000" cy="2677656"/>
          </a:xfrm>
          <a:prstGeom prst="rect">
            <a:avLst/>
          </a:prstGeom>
          <a:noFill/>
          <a:ln w="9525">
            <a:noFill/>
            <a:miter lim="800000"/>
            <a:headEnd/>
            <a:tailEnd/>
          </a:ln>
        </p:spPr>
        <p:txBody>
          <a:bodyPr wrap="square">
            <a:spAutoFit/>
          </a:bodyPr>
          <a:lstStyle/>
          <a:p>
            <a:pPr>
              <a:buFontTx/>
              <a:buChar char="•"/>
            </a:pPr>
            <a:r>
              <a:rPr lang="lv-LV" sz="2800" dirty="0" smtClean="0"/>
              <a:t>Šī </a:t>
            </a:r>
            <a:r>
              <a:rPr lang="lv-LV" altLang="en-US" sz="2800" b="1" dirty="0" smtClean="0">
                <a:solidFill>
                  <a:srgbClr val="FFFF00"/>
                </a:solidFill>
                <a:latin typeface="+mn-lt"/>
              </a:rPr>
              <a:t>cietsirdīgā nevēlēšanās atgriezties </a:t>
            </a:r>
            <a:r>
              <a:rPr lang="lv-LV" sz="2800" dirty="0" smtClean="0"/>
              <a:t>un </a:t>
            </a:r>
            <a:r>
              <a:rPr lang="lv-LV" altLang="en-US" sz="2800" b="1" dirty="0" smtClean="0">
                <a:solidFill>
                  <a:srgbClr val="FFFF00"/>
                </a:solidFill>
                <a:latin typeface="+mn-lt"/>
              </a:rPr>
              <a:t>pilnīgā Dieva vārda nicināšana</a:t>
            </a:r>
            <a:r>
              <a:rPr lang="lv-LV" sz="2800" dirty="0" smtClean="0"/>
              <a:t> ir </a:t>
            </a:r>
            <a:r>
              <a:rPr lang="lv-LV" altLang="en-US" sz="2800" b="1" dirty="0" smtClean="0">
                <a:solidFill>
                  <a:srgbClr val="FFFF00"/>
                </a:solidFill>
                <a:latin typeface="+mn-lt"/>
              </a:rPr>
              <a:t>likusi Dievam iznīcināt visu miesu grēku plūdos</a:t>
            </a:r>
            <a:r>
              <a:rPr lang="lv-LV" sz="2800" dirty="0" smtClean="0"/>
              <a:t>. </a:t>
            </a:r>
            <a:endParaRPr lang="lv-LV" sz="2800" dirty="0"/>
          </a:p>
          <a:p>
            <a:pPr>
              <a:buFontTx/>
              <a:buChar char="•"/>
            </a:pPr>
            <a:r>
              <a:rPr lang="lv-LV" altLang="en-US" sz="2800" b="1" dirty="0" smtClean="0">
                <a:solidFill>
                  <a:srgbClr val="FFFF00"/>
                </a:solidFill>
                <a:latin typeface="+mn-lt"/>
              </a:rPr>
              <a:t>Augustīns</a:t>
            </a:r>
            <a:r>
              <a:rPr lang="lv-LV" sz="2800" dirty="0" smtClean="0"/>
              <a:t>: </a:t>
            </a:r>
            <a:r>
              <a:rPr lang="lv-LV" sz="2800" i="1" dirty="0" smtClean="0"/>
              <a:t>bez ticības, bez Dieva žēlastības sirds zina tikai grēkot</a:t>
            </a:r>
            <a:r>
              <a:rPr lang="lv-LV" sz="2800" dirty="0" smtClean="0"/>
              <a:t>.</a:t>
            </a:r>
          </a:p>
          <a:p>
            <a:pPr>
              <a:buFontTx/>
              <a:buChar char="•"/>
            </a:pPr>
            <a:endParaRPr lang="lv-LV" sz="2800" dirty="0" smtClean="0"/>
          </a:p>
        </p:txBody>
      </p:sp>
      <p:sp>
        <p:nvSpPr>
          <p:cNvPr id="4100" name="Slide Number Placeholder 3"/>
          <p:cNvSpPr>
            <a:spLocks noGrp="1"/>
          </p:cNvSpPr>
          <p:nvPr>
            <p:ph type="sldNum" sz="quarter" idx="12"/>
          </p:nvPr>
        </p:nvSpPr>
        <p:spPr>
          <a:noFill/>
        </p:spPr>
        <p:txBody>
          <a:bodyPr/>
          <a:lstStyle/>
          <a:p>
            <a:fld id="{4A884830-771A-45FF-82CE-3697B98331E5}" type="slidenum">
              <a:rPr lang="lv-LV" smtClean="0"/>
              <a:pPr/>
              <a:t>11</a:t>
            </a:fld>
            <a:endParaRPr lang="lv-LV" smtClean="0"/>
          </a:p>
        </p:txBody>
      </p:sp>
      <p:pic>
        <p:nvPicPr>
          <p:cNvPr id="5" name="Picture 7"/>
          <p:cNvPicPr>
            <a:picLocks noChangeAspect="1" noChangeArrowheads="1"/>
          </p:cNvPicPr>
          <p:nvPr/>
        </p:nvPicPr>
        <p:blipFill>
          <a:blip r:embed="rId2" cstate="print"/>
          <a:srcRect/>
          <a:stretch>
            <a:fillRect/>
          </a:stretch>
        </p:blipFill>
        <p:spPr bwMode="auto">
          <a:xfrm>
            <a:off x="500034" y="3356992"/>
            <a:ext cx="8001056" cy="35283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p:txBody>
          <a:bodyPr/>
          <a:lstStyle/>
          <a:p>
            <a:pPr>
              <a:defRPr/>
            </a:pPr>
            <a:fld id="{ED02C725-A7D5-48E2-9163-61946B21ECE9}" type="slidenum">
              <a:rPr lang="en-US" smtClean="0"/>
              <a:pPr>
                <a:defRPr/>
              </a:pPr>
              <a:t>12</a:t>
            </a:fld>
            <a:endParaRPr lang="en-US" smtClean="0"/>
          </a:p>
        </p:txBody>
      </p:sp>
      <p:sp>
        <p:nvSpPr>
          <p:cNvPr id="46082" name="Rectangle 2"/>
          <p:cNvSpPr>
            <a:spLocks noGrp="1" noChangeArrowheads="1"/>
          </p:cNvSpPr>
          <p:nvPr>
            <p:ph type="title"/>
          </p:nvPr>
        </p:nvSpPr>
        <p:spPr>
          <a:xfrm>
            <a:off x="0" y="0"/>
            <a:ext cx="9144000" cy="706438"/>
          </a:xfrm>
        </p:spPr>
        <p:txBody>
          <a:bodyPr/>
          <a:lstStyle/>
          <a:p>
            <a:pPr marL="762000" indent="-762000" eaLnBrk="1" hangingPunct="1">
              <a:defRPr/>
            </a:pPr>
            <a:r>
              <a:rPr lang="lv-LV" b="1" dirty="0" smtClean="0">
                <a:solidFill>
                  <a:srgbClr val="F8F204"/>
                </a:solidFill>
              </a:rPr>
              <a:t>Grēkatziņa un Grēku piedošana</a:t>
            </a:r>
            <a:endParaRPr lang="en-US" dirty="0" smtClean="0"/>
          </a:p>
        </p:txBody>
      </p:sp>
      <p:sp>
        <p:nvSpPr>
          <p:cNvPr id="8" name="Rectangle 7"/>
          <p:cNvSpPr>
            <a:spLocks noChangeArrowheads="1"/>
          </p:cNvSpPr>
          <p:nvPr/>
        </p:nvSpPr>
        <p:spPr bwMode="auto">
          <a:xfrm>
            <a:off x="0" y="764704"/>
            <a:ext cx="6300788" cy="4832092"/>
          </a:xfrm>
          <a:prstGeom prst="rect">
            <a:avLst/>
          </a:prstGeom>
          <a:noFill/>
          <a:ln w="9525">
            <a:noFill/>
            <a:miter lim="800000"/>
            <a:headEnd/>
            <a:tailEnd/>
          </a:ln>
        </p:spPr>
        <p:txBody>
          <a:bodyPr>
            <a:spAutoFit/>
          </a:bodyPr>
          <a:lstStyle/>
          <a:p>
            <a:pPr>
              <a:buFontTx/>
              <a:buChar char="•"/>
            </a:pPr>
            <a:r>
              <a:rPr lang="lv-LV" altLang="en-US" sz="2800" b="1" dirty="0" smtClean="0">
                <a:solidFill>
                  <a:srgbClr val="FFFF00"/>
                </a:solidFill>
                <a:latin typeface="+mn-lt"/>
              </a:rPr>
              <a:t>Grēka atziņa </a:t>
            </a:r>
            <a:r>
              <a:rPr lang="lv-LV" sz="2800" dirty="0" smtClean="0"/>
              <a:t>ir mūsu </a:t>
            </a:r>
            <a:r>
              <a:rPr lang="lv-LV" altLang="en-US" sz="2800" b="1" dirty="0" smtClean="0">
                <a:solidFill>
                  <a:srgbClr val="FFFF00"/>
                </a:solidFill>
                <a:latin typeface="+mn-lt"/>
              </a:rPr>
              <a:t>pestīšanas iesākums</a:t>
            </a:r>
            <a:r>
              <a:rPr lang="lv-LV" sz="2800" dirty="0" smtClean="0"/>
              <a:t> – </a:t>
            </a:r>
            <a:r>
              <a:rPr lang="lv-LV" altLang="en-US" sz="2800" b="1" dirty="0" smtClean="0">
                <a:solidFill>
                  <a:srgbClr val="FFFF00"/>
                </a:solidFill>
                <a:latin typeface="+mn-lt"/>
              </a:rPr>
              <a:t>visupirms</a:t>
            </a:r>
            <a:r>
              <a:rPr lang="lv-LV" sz="2800" dirty="0" smtClean="0"/>
              <a:t> mums </a:t>
            </a:r>
            <a:r>
              <a:rPr lang="lv-LV" altLang="en-US" sz="2800" b="1" dirty="0" smtClean="0">
                <a:solidFill>
                  <a:srgbClr val="FFFF00"/>
                </a:solidFill>
                <a:latin typeface="+mn-lt"/>
              </a:rPr>
              <a:t>pilnīgi</a:t>
            </a:r>
            <a:r>
              <a:rPr lang="lv-LV" sz="2800" dirty="0" smtClean="0"/>
              <a:t> </a:t>
            </a:r>
            <a:r>
              <a:rPr lang="lv-LV" altLang="en-US" sz="2800" b="1" dirty="0" smtClean="0">
                <a:solidFill>
                  <a:srgbClr val="FFFF00"/>
                </a:solidFill>
                <a:latin typeface="+mn-lt"/>
              </a:rPr>
              <a:t>jāzaudē cerības </a:t>
            </a:r>
            <a:r>
              <a:rPr lang="lv-LV" sz="2800" dirty="0" smtClean="0"/>
              <a:t>uz </a:t>
            </a:r>
            <a:r>
              <a:rPr lang="lv-LV" altLang="en-US" sz="2800" b="1" dirty="0" smtClean="0">
                <a:solidFill>
                  <a:srgbClr val="FFFF00"/>
                </a:solidFill>
                <a:latin typeface="+mn-lt"/>
              </a:rPr>
              <a:t>mūsu pašu spēkiem</a:t>
            </a:r>
            <a:r>
              <a:rPr lang="lv-LV" sz="2800" dirty="0" smtClean="0"/>
              <a:t>, </a:t>
            </a:r>
            <a:r>
              <a:rPr lang="lv-LV" altLang="en-US" sz="2800" b="1" dirty="0" smtClean="0">
                <a:solidFill>
                  <a:srgbClr val="FFFF00"/>
                </a:solidFill>
                <a:latin typeface="+mn-lt"/>
              </a:rPr>
              <a:t>atzīstot</a:t>
            </a:r>
            <a:r>
              <a:rPr lang="lv-LV" sz="2800" dirty="0" smtClean="0"/>
              <a:t> tikai </a:t>
            </a:r>
            <a:r>
              <a:rPr lang="lv-LV" altLang="en-US" sz="2800" b="1" dirty="0" smtClean="0">
                <a:solidFill>
                  <a:srgbClr val="FFFF00"/>
                </a:solidFill>
                <a:latin typeface="+mn-lt"/>
              </a:rPr>
              <a:t>Dieva godu </a:t>
            </a:r>
            <a:r>
              <a:rPr lang="lv-LV" sz="2800" dirty="0" smtClean="0"/>
              <a:t>un </a:t>
            </a:r>
            <a:r>
              <a:rPr lang="lv-LV" altLang="en-US" sz="2800" b="1" dirty="0" smtClean="0">
                <a:solidFill>
                  <a:srgbClr val="FFFF00"/>
                </a:solidFill>
                <a:latin typeface="+mn-lt"/>
              </a:rPr>
              <a:t>Kristus panākto taisnību pie krusta</a:t>
            </a:r>
            <a:r>
              <a:rPr lang="lv-LV" sz="2800" dirty="0" smtClean="0"/>
              <a:t>.</a:t>
            </a:r>
          </a:p>
          <a:p>
            <a:pPr>
              <a:buFontTx/>
              <a:buChar char="•"/>
            </a:pPr>
            <a:r>
              <a:rPr lang="lv-LV" altLang="en-US" sz="2800" b="1" dirty="0" smtClean="0">
                <a:solidFill>
                  <a:srgbClr val="FFFF00"/>
                </a:solidFill>
                <a:latin typeface="+mn-lt"/>
              </a:rPr>
              <a:t>Ikviens nabaga grēcinieks </a:t>
            </a:r>
            <a:r>
              <a:rPr lang="lv-LV" sz="2800" dirty="0" smtClean="0"/>
              <a:t>drīkst </a:t>
            </a:r>
            <a:r>
              <a:rPr lang="lv-LV" altLang="en-US" sz="2800" b="1" dirty="0" smtClean="0">
                <a:solidFill>
                  <a:srgbClr val="FFFF00"/>
                </a:solidFill>
                <a:latin typeface="+mn-lt"/>
              </a:rPr>
              <a:t>nākt Dieva priekšā </a:t>
            </a:r>
            <a:r>
              <a:rPr lang="lv-LV" sz="2800" dirty="0" smtClean="0"/>
              <a:t>ar </a:t>
            </a:r>
            <a:r>
              <a:rPr lang="lv-LV" altLang="en-US" sz="2800" b="1" dirty="0" smtClean="0">
                <a:solidFill>
                  <a:srgbClr val="FFFF00"/>
                </a:solidFill>
                <a:latin typeface="+mn-lt"/>
              </a:rPr>
              <a:t>drošu paļāvību</a:t>
            </a:r>
            <a:r>
              <a:rPr lang="lv-LV" sz="2800" dirty="0" smtClean="0"/>
              <a:t>, ka </a:t>
            </a:r>
            <a:r>
              <a:rPr lang="lv-LV" altLang="en-US" sz="2800" b="1" dirty="0" smtClean="0">
                <a:solidFill>
                  <a:srgbClr val="FFFF00"/>
                </a:solidFill>
                <a:latin typeface="+mn-lt"/>
              </a:rPr>
              <a:t>iemantos grēku </a:t>
            </a:r>
            <a:r>
              <a:rPr lang="lv-LV" altLang="en-US" sz="2800" b="1" dirty="0" smtClean="0">
                <a:solidFill>
                  <a:srgbClr val="FFFF00"/>
                </a:solidFill>
                <a:latin typeface="+mn-lt"/>
              </a:rPr>
              <a:t>piedošanu</a:t>
            </a:r>
            <a:r>
              <a:rPr lang="lv-LV" altLang="en-US" sz="2800" dirty="0" smtClean="0"/>
              <a:t> </a:t>
            </a:r>
            <a:r>
              <a:rPr lang="lv-LV" altLang="en-US" sz="2800" dirty="0" smtClean="0"/>
              <a:t>caur </a:t>
            </a:r>
            <a:r>
              <a:rPr lang="lv-LV" altLang="en-US" sz="2800" b="1" dirty="0" smtClean="0">
                <a:solidFill>
                  <a:srgbClr val="FFFF00"/>
                </a:solidFill>
                <a:latin typeface="+mn-lt"/>
              </a:rPr>
              <a:t>patiesu sirds grēksūdzi</a:t>
            </a:r>
            <a:r>
              <a:rPr lang="lv-LV" altLang="en-US" sz="2800" dirty="0" smtClean="0"/>
              <a:t> un </a:t>
            </a:r>
            <a:r>
              <a:rPr lang="lv-LV" altLang="en-US" sz="2800" b="1" dirty="0" smtClean="0">
                <a:solidFill>
                  <a:srgbClr val="FFFF00"/>
                </a:solidFill>
                <a:latin typeface="+mn-lt"/>
              </a:rPr>
              <a:t>ticības pieķeršanos </a:t>
            </a:r>
            <a:r>
              <a:rPr lang="lv-LV" altLang="en-US" sz="2800" b="1" dirty="0" smtClean="0">
                <a:solidFill>
                  <a:srgbClr val="FFFF00"/>
                </a:solidFill>
                <a:latin typeface="+mn-lt"/>
              </a:rPr>
              <a:t>Kristum.</a:t>
            </a:r>
            <a:endParaRPr lang="lv-LV" altLang="en-US" sz="2800" b="1" dirty="0">
              <a:solidFill>
                <a:srgbClr val="FFFF00"/>
              </a:solidFill>
              <a:latin typeface="+mn-lt"/>
            </a:endParaRPr>
          </a:p>
        </p:txBody>
      </p:sp>
      <p:pic>
        <p:nvPicPr>
          <p:cNvPr id="9" name="Picture 5"/>
          <p:cNvPicPr>
            <a:picLocks noChangeAspect="1" noChangeArrowheads="1"/>
          </p:cNvPicPr>
          <p:nvPr/>
        </p:nvPicPr>
        <p:blipFill>
          <a:blip r:embed="rId2" cstate="print"/>
          <a:srcRect/>
          <a:stretch>
            <a:fillRect/>
          </a:stretch>
        </p:blipFill>
        <p:spPr bwMode="auto">
          <a:xfrm>
            <a:off x="5724129" y="3068960"/>
            <a:ext cx="3419872" cy="3591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additive="base">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buFontTx/>
              <a:buNone/>
            </a:pPr>
            <a:r>
              <a:rPr lang="lv-LV" sz="2700" i="1" dirty="0" smtClean="0"/>
              <a:t>6 tad Dievam kļuva žēl, ka Viņš cilvēku zemes virsū bija radījis, un Viņš Savā sirdī ļoti noskuma</a:t>
            </a:r>
            <a:r>
              <a:rPr lang="lv-LV" sz="2700" i="1" dirty="0" smtClean="0"/>
              <a:t>. </a:t>
            </a:r>
            <a:r>
              <a:rPr lang="lv-LV" sz="2700" i="1" dirty="0" smtClean="0"/>
              <a:t>7 Un Dievs sacīja: "Es iznīcināšu no zemes virsus cilvēku, kuru Es esmu radījis; cilvēku līdz ar lopiem un rāpuļiem, un putniem gaisā, jo Man ir žēl, ka Es tos esmu radījis." 8 Bet Noa atrada labvēlību Dieva acīs. </a:t>
            </a:r>
            <a:endParaRPr lang="lv-LV" sz="2700" i="1" dirty="0" smtClean="0"/>
          </a:p>
        </p:txBody>
      </p:sp>
      <p:sp>
        <p:nvSpPr>
          <p:cNvPr id="7" name="Rectangle 6"/>
          <p:cNvSpPr>
            <a:spLocks noChangeArrowheads="1"/>
          </p:cNvSpPr>
          <p:nvPr/>
        </p:nvSpPr>
        <p:spPr bwMode="auto">
          <a:xfrm>
            <a:off x="0" y="1916832"/>
            <a:ext cx="6300788" cy="4401205"/>
          </a:xfrm>
          <a:prstGeom prst="rect">
            <a:avLst/>
          </a:prstGeom>
          <a:noFill/>
          <a:ln w="9525">
            <a:noFill/>
            <a:miter lim="800000"/>
            <a:headEnd/>
            <a:tailEnd/>
          </a:ln>
        </p:spPr>
        <p:txBody>
          <a:bodyPr>
            <a:spAutoFit/>
          </a:bodyPr>
          <a:lstStyle/>
          <a:p>
            <a:pPr>
              <a:buFontTx/>
              <a:buChar char="•"/>
            </a:pPr>
            <a:r>
              <a:rPr lang="lv-LV" sz="2700" dirty="0" smtClean="0"/>
              <a:t>Un </a:t>
            </a:r>
            <a:r>
              <a:rPr lang="lv-LV" altLang="en-US" sz="2700" b="1" dirty="0" smtClean="0">
                <a:solidFill>
                  <a:srgbClr val="FFFF00"/>
                </a:solidFill>
                <a:latin typeface="+mn-lt"/>
              </a:rPr>
              <a:t>Dievs ļoti noskuma </a:t>
            </a:r>
            <a:r>
              <a:rPr lang="lv-LV" sz="2700" dirty="0" smtClean="0"/>
              <a:t>par visu </a:t>
            </a:r>
            <a:r>
              <a:rPr lang="lv-LV" altLang="en-US" sz="2700" b="1" dirty="0" smtClean="0">
                <a:solidFill>
                  <a:srgbClr val="FFFF00"/>
                </a:solidFill>
                <a:latin typeface="+mn-lt"/>
              </a:rPr>
              <a:t>cilvēku atkrišanu </a:t>
            </a:r>
            <a:r>
              <a:rPr lang="lv-LV" sz="2700" dirty="0" smtClean="0"/>
              <a:t>no </a:t>
            </a:r>
            <a:r>
              <a:rPr lang="lv-LV" altLang="en-US" sz="2700" b="1" dirty="0" smtClean="0">
                <a:solidFill>
                  <a:srgbClr val="FFFF00"/>
                </a:solidFill>
                <a:latin typeface="+mn-lt"/>
              </a:rPr>
              <a:t>tīcības</a:t>
            </a:r>
            <a:r>
              <a:rPr lang="lv-LV" sz="2700" dirty="0" smtClean="0"/>
              <a:t>, </a:t>
            </a:r>
            <a:r>
              <a:rPr lang="lv-LV" sz="2700" dirty="0" smtClean="0"/>
              <a:t>pat to</a:t>
            </a:r>
            <a:r>
              <a:rPr lang="lv-LV" sz="2700" dirty="0" smtClean="0"/>
              <a:t>, kuri nāca no </a:t>
            </a:r>
            <a:r>
              <a:rPr lang="lv-LV" altLang="en-US" sz="2700" b="1" dirty="0" smtClean="0">
                <a:solidFill>
                  <a:srgbClr val="FFFF00"/>
                </a:solidFill>
                <a:latin typeface="+mn-lt"/>
              </a:rPr>
              <a:t>Seta pēcnācējiem</a:t>
            </a:r>
            <a:r>
              <a:rPr lang="lv-LV" sz="2700" dirty="0" smtClean="0"/>
              <a:t>.</a:t>
            </a:r>
          </a:p>
          <a:p>
            <a:pPr>
              <a:buFontTx/>
              <a:buChar char="•"/>
            </a:pPr>
            <a:r>
              <a:rPr lang="lv-LV" altLang="en-US" sz="2700" b="1" dirty="0" smtClean="0">
                <a:solidFill>
                  <a:srgbClr val="FFFF00"/>
                </a:solidFill>
                <a:latin typeface="+mn-lt"/>
              </a:rPr>
              <a:t>Vienīgi Noa atrada labvēlību Dieva acīs</a:t>
            </a:r>
            <a:r>
              <a:rPr lang="lv-LV" sz="2700" dirty="0" smtClean="0"/>
              <a:t>. Viņš bija </a:t>
            </a:r>
            <a:r>
              <a:rPr lang="lv-LV" altLang="en-US" sz="2700" b="1" dirty="0" smtClean="0">
                <a:solidFill>
                  <a:srgbClr val="FFFF00"/>
                </a:solidFill>
                <a:latin typeface="+mn-lt"/>
              </a:rPr>
              <a:t>palicis vienīgais</a:t>
            </a:r>
            <a:r>
              <a:rPr lang="lv-LV" sz="2700" dirty="0" smtClean="0"/>
              <a:t>. </a:t>
            </a:r>
          </a:p>
          <a:p>
            <a:pPr>
              <a:buFontTx/>
              <a:buChar char="•"/>
            </a:pPr>
            <a:r>
              <a:rPr lang="lv-LV" sz="2700" dirty="0" smtClean="0"/>
              <a:t>Arī šodien </a:t>
            </a:r>
            <a:r>
              <a:rPr lang="lv-LV" altLang="en-US" sz="2700" b="1" dirty="0" smtClean="0">
                <a:solidFill>
                  <a:srgbClr val="FFFF00"/>
                </a:solidFill>
                <a:latin typeface="+mn-lt"/>
              </a:rPr>
              <a:t>Dievs skumst </a:t>
            </a:r>
            <a:r>
              <a:rPr lang="lv-LV" sz="2700" dirty="0" smtClean="0"/>
              <a:t>par </a:t>
            </a:r>
            <a:r>
              <a:rPr lang="lv-LV" altLang="en-US" sz="2700" b="1" dirty="0" smtClean="0">
                <a:solidFill>
                  <a:srgbClr val="FFFF00"/>
                </a:solidFill>
                <a:latin typeface="+mn-lt"/>
              </a:rPr>
              <a:t>neticību, arī</a:t>
            </a:r>
            <a:r>
              <a:rPr lang="lv-LV" sz="2700" dirty="0" smtClean="0"/>
              <a:t> </a:t>
            </a:r>
            <a:r>
              <a:rPr lang="lv-LV" altLang="en-US" sz="2700" b="1" dirty="0" smtClean="0">
                <a:solidFill>
                  <a:srgbClr val="FFFF00"/>
                </a:solidFill>
                <a:latin typeface="+mn-lt"/>
              </a:rPr>
              <a:t>mums</a:t>
            </a:r>
            <a:r>
              <a:rPr lang="lv-LV" sz="2700" dirty="0" smtClean="0"/>
              <a:t> reizēm var likties, ka savā </a:t>
            </a:r>
            <a:r>
              <a:rPr lang="lv-LV" altLang="en-US" sz="2700" b="1" dirty="0" smtClean="0">
                <a:solidFill>
                  <a:srgbClr val="FFFF00"/>
                </a:solidFill>
                <a:latin typeface="+mn-lt"/>
              </a:rPr>
              <a:t>apkārtnē</a:t>
            </a:r>
            <a:r>
              <a:rPr lang="lv-LV" sz="2700" dirty="0" smtClean="0"/>
              <a:t> esam </a:t>
            </a:r>
            <a:r>
              <a:rPr lang="lv-LV" altLang="en-US" sz="2700" b="1" dirty="0" smtClean="0">
                <a:solidFill>
                  <a:srgbClr val="FFFF00"/>
                </a:solidFill>
                <a:latin typeface="+mn-lt"/>
              </a:rPr>
              <a:t>palikuši vienīgie kristieši</a:t>
            </a:r>
            <a:r>
              <a:rPr lang="lv-LV" sz="2700" dirty="0" smtClean="0"/>
              <a:t>, bet tomēr mēs esam daudz </a:t>
            </a:r>
            <a:r>
              <a:rPr lang="lv-LV" altLang="en-US" sz="2700" b="1" dirty="0" smtClean="0">
                <a:solidFill>
                  <a:srgbClr val="FFFF00"/>
                </a:solidFill>
                <a:latin typeface="+mn-lt"/>
              </a:rPr>
              <a:t>labākā situācijā</a:t>
            </a:r>
            <a:r>
              <a:rPr lang="lv-LV" sz="2700" dirty="0" smtClean="0"/>
              <a:t>.</a:t>
            </a:r>
            <a:endParaRPr lang="lv-LV" sz="2700" dirty="0"/>
          </a:p>
        </p:txBody>
      </p:sp>
      <p:sp>
        <p:nvSpPr>
          <p:cNvPr id="5124" name="Slide Number Placeholder 3"/>
          <p:cNvSpPr>
            <a:spLocks noGrp="1"/>
          </p:cNvSpPr>
          <p:nvPr>
            <p:ph type="sldNum" sz="quarter" idx="12"/>
          </p:nvPr>
        </p:nvSpPr>
        <p:spPr>
          <a:noFill/>
        </p:spPr>
        <p:txBody>
          <a:bodyPr/>
          <a:lstStyle/>
          <a:p>
            <a:fld id="{28CC7F9D-64C0-41D0-BF12-D268895AA74B}" type="slidenum">
              <a:rPr lang="lv-LV" smtClean="0"/>
              <a:pPr/>
              <a:t>13</a:t>
            </a:fld>
            <a:endParaRPr lang="lv-LV" dirty="0" smtClean="0"/>
          </a:p>
        </p:txBody>
      </p:sp>
      <p:pic>
        <p:nvPicPr>
          <p:cNvPr id="36866" name="Picture 2" descr="Pin on Religious Icons"/>
          <p:cNvPicPr>
            <a:picLocks noChangeAspect="1" noChangeArrowheads="1"/>
          </p:cNvPicPr>
          <p:nvPr/>
        </p:nvPicPr>
        <p:blipFill>
          <a:blip r:embed="rId2" cstate="print"/>
          <a:srcRect/>
          <a:stretch>
            <a:fillRect/>
          </a:stretch>
        </p:blipFill>
        <p:spPr bwMode="auto">
          <a:xfrm>
            <a:off x="6137920" y="1916832"/>
            <a:ext cx="3006080" cy="45091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fade">
                                      <p:cBhvr>
                                        <p:cTn id="11" dur="2000"/>
                                        <p:tgtEl>
                                          <p:spTgt spid="3686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spcBef>
                <a:spcPct val="0"/>
              </a:spcBef>
              <a:buFontTx/>
              <a:buNone/>
            </a:pPr>
            <a:r>
              <a:rPr lang="lv-LV" sz="2800" i="1" dirty="0" smtClean="0"/>
              <a:t>9 Šis ir stāsts par Nou: Noa bija taisns un bezvainīgs vīrs savā ciltī, jo Noa vadīja savas gaitas ar Dievu. 10 Un Noa dzemdināja trīs dēlus: Šemu, Hamu un Jafetu.</a:t>
            </a:r>
            <a:endParaRPr lang="lv-LV" sz="2800" i="1" dirty="0" smtClean="0"/>
          </a:p>
        </p:txBody>
      </p:sp>
      <p:sp>
        <p:nvSpPr>
          <p:cNvPr id="7" name="Rectangle 6"/>
          <p:cNvSpPr>
            <a:spLocks noChangeArrowheads="1"/>
          </p:cNvSpPr>
          <p:nvPr/>
        </p:nvSpPr>
        <p:spPr bwMode="auto">
          <a:xfrm>
            <a:off x="0" y="1124744"/>
            <a:ext cx="6300788" cy="4662815"/>
          </a:xfrm>
          <a:prstGeom prst="rect">
            <a:avLst/>
          </a:prstGeom>
          <a:noFill/>
          <a:ln w="9525">
            <a:noFill/>
            <a:miter lim="800000"/>
            <a:headEnd/>
            <a:tailEnd/>
          </a:ln>
        </p:spPr>
        <p:txBody>
          <a:bodyPr>
            <a:spAutoFit/>
          </a:bodyPr>
          <a:lstStyle/>
          <a:p>
            <a:pPr>
              <a:buFontTx/>
              <a:buChar char="•"/>
            </a:pPr>
            <a:r>
              <a:rPr lang="lv-LV" sz="2700" dirty="0" smtClean="0"/>
              <a:t>Cik </a:t>
            </a:r>
            <a:r>
              <a:rPr lang="lv-LV" altLang="en-US" sz="2700" b="1" dirty="0" smtClean="0">
                <a:solidFill>
                  <a:srgbClr val="FFFF00"/>
                </a:solidFill>
                <a:latin typeface="+mn-lt"/>
              </a:rPr>
              <a:t>maždūšīgs</a:t>
            </a:r>
            <a:r>
              <a:rPr lang="lv-LV" sz="2700" dirty="0" smtClean="0"/>
              <a:t> var </a:t>
            </a:r>
            <a:r>
              <a:rPr lang="lv-LV" altLang="en-US" sz="2700" b="1" dirty="0" smtClean="0">
                <a:solidFill>
                  <a:srgbClr val="FFFF00"/>
                </a:solidFill>
                <a:latin typeface="+mn-lt"/>
              </a:rPr>
              <a:t>palikt cilvēks</a:t>
            </a:r>
            <a:r>
              <a:rPr lang="lv-LV" sz="2700" dirty="0" smtClean="0"/>
              <a:t>, </a:t>
            </a:r>
            <a:r>
              <a:rPr lang="lv-LV" altLang="en-US" sz="2700" b="1" dirty="0" smtClean="0">
                <a:solidFill>
                  <a:srgbClr val="FFFF00"/>
                </a:solidFill>
                <a:latin typeface="+mn-lt"/>
              </a:rPr>
              <a:t>uzlūkojot Dieva dusmas</a:t>
            </a:r>
            <a:r>
              <a:rPr lang="lv-LV" sz="2700" dirty="0" smtClean="0"/>
              <a:t>.</a:t>
            </a:r>
            <a:endParaRPr lang="lv-LV" sz="2700" dirty="0"/>
          </a:p>
          <a:p>
            <a:pPr>
              <a:buFontTx/>
              <a:buChar char="•"/>
            </a:pPr>
            <a:r>
              <a:rPr lang="lv-LV" altLang="en-US" sz="2700" b="1" dirty="0" smtClean="0">
                <a:solidFill>
                  <a:srgbClr val="FFFF00"/>
                </a:solidFill>
                <a:latin typeface="+mn-lt"/>
              </a:rPr>
              <a:t>Noa paliek viens pats </a:t>
            </a:r>
            <a:r>
              <a:rPr lang="lv-LV" sz="2700" dirty="0" smtClean="0"/>
              <a:t>– šis </a:t>
            </a:r>
            <a:r>
              <a:rPr lang="lv-LV" altLang="en-US" sz="2700" b="1" dirty="0" smtClean="0">
                <a:solidFill>
                  <a:srgbClr val="FFFF00"/>
                </a:solidFill>
                <a:latin typeface="+mn-lt"/>
              </a:rPr>
              <a:t>apbrīnojamais</a:t>
            </a:r>
            <a:r>
              <a:rPr lang="lv-LV" sz="2700" dirty="0" smtClean="0"/>
              <a:t>, </a:t>
            </a:r>
            <a:r>
              <a:rPr lang="lv-LV" altLang="en-US" sz="2700" b="1" dirty="0" smtClean="0">
                <a:solidFill>
                  <a:srgbClr val="FFFF00"/>
                </a:solidFill>
                <a:latin typeface="+mn-lt"/>
              </a:rPr>
              <a:t>cienīgais</a:t>
            </a:r>
            <a:r>
              <a:rPr lang="lv-LV" sz="2700" dirty="0" smtClean="0"/>
              <a:t> </a:t>
            </a:r>
            <a:r>
              <a:rPr lang="lv-LV" altLang="en-US" sz="2700" b="1" dirty="0" smtClean="0">
                <a:solidFill>
                  <a:srgbClr val="FFFF00"/>
                </a:solidFill>
                <a:latin typeface="+mn-lt"/>
              </a:rPr>
              <a:t>vīrs</a:t>
            </a:r>
            <a:r>
              <a:rPr lang="lv-LV" sz="2700" dirty="0" smtClean="0"/>
              <a:t>, kas </a:t>
            </a:r>
            <a:r>
              <a:rPr lang="lv-LV" altLang="en-US" sz="2700" b="1" dirty="0" smtClean="0">
                <a:solidFill>
                  <a:srgbClr val="FFFF00"/>
                </a:solidFill>
                <a:latin typeface="+mn-lt"/>
              </a:rPr>
              <a:t>nenovēršas</a:t>
            </a:r>
            <a:r>
              <a:rPr lang="lv-LV" sz="2700" dirty="0" smtClean="0"/>
              <a:t> ne pa </a:t>
            </a:r>
            <a:r>
              <a:rPr lang="lv-LV" altLang="en-US" sz="2700" b="1" dirty="0" smtClean="0">
                <a:solidFill>
                  <a:srgbClr val="FFFF00"/>
                </a:solidFill>
                <a:latin typeface="+mn-lt"/>
              </a:rPr>
              <a:t>labi</a:t>
            </a:r>
            <a:r>
              <a:rPr lang="lv-LV" sz="2700" dirty="0" smtClean="0"/>
              <a:t>, ne pa </a:t>
            </a:r>
            <a:r>
              <a:rPr lang="lv-LV" altLang="en-US" sz="2700" b="1" dirty="0" smtClean="0">
                <a:solidFill>
                  <a:srgbClr val="FFFF00"/>
                </a:solidFill>
                <a:latin typeface="+mn-lt"/>
              </a:rPr>
              <a:t>kreisi</a:t>
            </a:r>
            <a:r>
              <a:rPr lang="lv-LV" sz="2700" dirty="0" smtClean="0"/>
              <a:t>, kas </a:t>
            </a:r>
            <a:r>
              <a:rPr lang="lv-LV" altLang="en-US" sz="2700" b="1" dirty="0" smtClean="0">
                <a:solidFill>
                  <a:srgbClr val="FFFF00"/>
                </a:solidFill>
                <a:latin typeface="+mn-lt"/>
              </a:rPr>
              <a:t>paliek uzticīgs tam Kungam </a:t>
            </a:r>
            <a:r>
              <a:rPr lang="lv-LV" altLang="en-US" sz="2700" b="1" dirty="0" smtClean="0">
                <a:solidFill>
                  <a:srgbClr val="FFFF00"/>
                </a:solidFill>
                <a:latin typeface="+mn-lt"/>
              </a:rPr>
              <a:t>     </a:t>
            </a:r>
            <a:r>
              <a:rPr lang="lv-LV" sz="2700" dirty="0" smtClean="0"/>
              <a:t>līdz </a:t>
            </a:r>
            <a:r>
              <a:rPr lang="lv-LV" altLang="en-US" sz="2700" b="1" dirty="0" smtClean="0">
                <a:solidFill>
                  <a:srgbClr val="FFFF00"/>
                </a:solidFill>
                <a:latin typeface="+mn-lt"/>
              </a:rPr>
              <a:t>galam</a:t>
            </a:r>
            <a:r>
              <a:rPr lang="lv-LV" sz="2700" dirty="0" smtClean="0"/>
              <a:t>, lai arī </a:t>
            </a:r>
            <a:r>
              <a:rPr lang="lv-LV" altLang="en-US" sz="2700" b="1" dirty="0" smtClean="0">
                <a:solidFill>
                  <a:srgbClr val="FFFF00"/>
                </a:solidFill>
                <a:latin typeface="+mn-lt"/>
              </a:rPr>
              <a:t>visi radinieki </a:t>
            </a:r>
            <a:r>
              <a:rPr lang="lv-LV" altLang="en-US" sz="2700" b="1" dirty="0" smtClean="0">
                <a:solidFill>
                  <a:srgbClr val="FFFF00"/>
                </a:solidFill>
                <a:latin typeface="+mn-lt"/>
              </a:rPr>
              <a:t>   apkārt </a:t>
            </a:r>
            <a:r>
              <a:rPr lang="lv-LV" altLang="en-US" sz="2700" b="1" dirty="0" smtClean="0">
                <a:solidFill>
                  <a:srgbClr val="FFFF00"/>
                </a:solidFill>
                <a:latin typeface="+mn-lt"/>
              </a:rPr>
              <a:t>ir novērsušies</a:t>
            </a:r>
            <a:r>
              <a:rPr lang="lv-LV" sz="2700" dirty="0" smtClean="0"/>
              <a:t>.</a:t>
            </a:r>
          </a:p>
          <a:p>
            <a:pPr>
              <a:buFontTx/>
              <a:buChar char="•"/>
            </a:pPr>
            <a:r>
              <a:rPr lang="lv-LV" altLang="en-US" sz="2700" b="1" dirty="0" smtClean="0">
                <a:solidFill>
                  <a:srgbClr val="FFFF00"/>
                </a:solidFill>
                <a:latin typeface="+mn-lt"/>
              </a:rPr>
              <a:t>Dievs restartē pasauli </a:t>
            </a:r>
            <a:r>
              <a:rPr lang="lv-LV" sz="2700" dirty="0" smtClean="0"/>
              <a:t>un </a:t>
            </a:r>
            <a:r>
              <a:rPr lang="lv-LV" altLang="en-US" sz="2700" b="1" dirty="0" smtClean="0">
                <a:solidFill>
                  <a:srgbClr val="FFFF00"/>
                </a:solidFill>
                <a:latin typeface="+mn-lt"/>
              </a:rPr>
              <a:t>dod turpinājumu šai pasaulei</a:t>
            </a:r>
            <a:r>
              <a:rPr lang="lv-LV" sz="2700" dirty="0" smtClean="0"/>
              <a:t> caur šo </a:t>
            </a:r>
            <a:r>
              <a:rPr lang="lv-LV" altLang="en-US" sz="2700" b="1" dirty="0" smtClean="0">
                <a:solidFill>
                  <a:srgbClr val="FFFF00"/>
                </a:solidFill>
                <a:latin typeface="+mn-lt"/>
              </a:rPr>
              <a:t>vienu vīru </a:t>
            </a:r>
            <a:r>
              <a:rPr lang="lv-LV" sz="2700" dirty="0" smtClean="0"/>
              <a:t>un </a:t>
            </a:r>
            <a:r>
              <a:rPr lang="lv-LV" altLang="en-US" sz="2700" b="1" dirty="0" smtClean="0">
                <a:solidFill>
                  <a:srgbClr val="FFFF00"/>
                </a:solidFill>
                <a:latin typeface="+mn-lt"/>
              </a:rPr>
              <a:t>viņa ģimeni</a:t>
            </a:r>
            <a:r>
              <a:rPr lang="lv-LV" sz="2700" dirty="0" smtClean="0"/>
              <a:t>.</a:t>
            </a:r>
            <a:endParaRPr lang="lv-LV" sz="2700" dirty="0"/>
          </a:p>
        </p:txBody>
      </p:sp>
      <p:sp>
        <p:nvSpPr>
          <p:cNvPr id="6148" name="Slide Number Placeholder 3"/>
          <p:cNvSpPr>
            <a:spLocks noGrp="1"/>
          </p:cNvSpPr>
          <p:nvPr>
            <p:ph type="sldNum" sz="quarter" idx="12"/>
          </p:nvPr>
        </p:nvSpPr>
        <p:spPr>
          <a:noFill/>
        </p:spPr>
        <p:txBody>
          <a:bodyPr/>
          <a:lstStyle/>
          <a:p>
            <a:fld id="{3005B80C-BEDF-4746-885B-CD180E22A792}" type="slidenum">
              <a:rPr lang="lv-LV" smtClean="0"/>
              <a:pPr/>
              <a:t>14</a:t>
            </a:fld>
            <a:endParaRPr lang="lv-LV" smtClean="0"/>
          </a:p>
        </p:txBody>
      </p:sp>
      <p:pic>
        <p:nvPicPr>
          <p:cNvPr id="35842" name="Picture 2" descr="Lessons from the Biblical Story of Noah: A Righteous Man"/>
          <p:cNvPicPr>
            <a:picLocks noChangeAspect="1" noChangeArrowheads="1"/>
          </p:cNvPicPr>
          <p:nvPr/>
        </p:nvPicPr>
        <p:blipFill>
          <a:blip r:embed="rId2" cstate="print"/>
          <a:srcRect l="4032" r="15251"/>
          <a:stretch>
            <a:fillRect/>
          </a:stretch>
        </p:blipFill>
        <p:spPr bwMode="auto">
          <a:xfrm>
            <a:off x="5580112" y="1484784"/>
            <a:ext cx="3563888" cy="459067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fade">
                                      <p:cBhvr>
                                        <p:cTn id="11" dur="2000"/>
                                        <p:tgtEl>
                                          <p:spTgt spid="3584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defRPr/>
            </a:pPr>
            <a:r>
              <a:rPr lang="lv-LV" b="1" dirty="0" smtClean="0">
                <a:solidFill>
                  <a:srgbClr val="F8F204"/>
                </a:solidFill>
              </a:rPr>
              <a:t>Noslēgums</a:t>
            </a:r>
          </a:p>
        </p:txBody>
      </p:sp>
      <p:sp>
        <p:nvSpPr>
          <p:cNvPr id="6" name="Rectangle 3"/>
          <p:cNvSpPr>
            <a:spLocks noChangeArrowheads="1"/>
          </p:cNvSpPr>
          <p:nvPr/>
        </p:nvSpPr>
        <p:spPr bwMode="auto">
          <a:xfrm>
            <a:off x="0" y="765175"/>
            <a:ext cx="9144000" cy="2677656"/>
          </a:xfrm>
          <a:prstGeom prst="rect">
            <a:avLst/>
          </a:prstGeom>
          <a:noFill/>
          <a:ln w="9525">
            <a:noFill/>
            <a:miter lim="800000"/>
            <a:headEnd/>
            <a:tailEnd/>
          </a:ln>
          <a:effectLst/>
        </p:spPr>
        <p:txBody>
          <a:bodyPr>
            <a:spAutoFit/>
          </a:bodyPr>
          <a:lstStyle/>
          <a:p>
            <a:pPr>
              <a:buFont typeface="Arial" pitchFamily="34" charset="0"/>
              <a:buChar char="•"/>
              <a:defRPr/>
            </a:pPr>
            <a:r>
              <a:rPr lang="lv-LV" altLang="en-US" sz="2800" b="1" dirty="0" smtClean="0">
                <a:solidFill>
                  <a:srgbClr val="FFFF00"/>
                </a:solidFill>
              </a:rPr>
              <a:t>Ticība ir kā acs, kura jāsargā no visiem </a:t>
            </a:r>
            <a:r>
              <a:rPr lang="lv-LV" altLang="en-US" sz="2800" b="1" dirty="0" smtClean="0">
                <a:solidFill>
                  <a:srgbClr val="FFFF00"/>
                </a:solidFill>
              </a:rPr>
              <a:t>maldiem.</a:t>
            </a:r>
            <a:endParaRPr lang="lv-LV" sz="2800" dirty="0">
              <a:effectLst>
                <a:outerShdw blurRad="38100" dist="38100" dir="2700000" algn="tl">
                  <a:srgbClr val="000000"/>
                </a:outerShdw>
              </a:effectLst>
              <a:latin typeface="Arial" pitchFamily="34" charset="0"/>
            </a:endParaRPr>
          </a:p>
          <a:p>
            <a:pPr>
              <a:buFont typeface="Arial" pitchFamily="34" charset="0"/>
              <a:buChar char="•"/>
              <a:defRPr/>
            </a:pPr>
            <a:r>
              <a:rPr lang="lv-LV" altLang="en-US" sz="2800" b="1" dirty="0" smtClean="0">
                <a:solidFill>
                  <a:srgbClr val="FFFF00"/>
                </a:solidFill>
              </a:rPr>
              <a:t>Seta dēli </a:t>
            </a:r>
            <a:r>
              <a:rPr lang="lv-LV" altLang="en-US" sz="2800" b="1" dirty="0" smtClean="0">
                <a:solidFill>
                  <a:srgbClr val="FFFF00"/>
                </a:solidFill>
              </a:rPr>
              <a:t>pazaudēja ticības acis </a:t>
            </a:r>
            <a:r>
              <a:rPr lang="lv-LV" sz="2800" dirty="0" smtClean="0"/>
              <a:t>un </a:t>
            </a:r>
            <a:r>
              <a:rPr lang="lv-LV" altLang="en-US" sz="2800" b="1" dirty="0" smtClean="0">
                <a:solidFill>
                  <a:srgbClr val="FFFF00"/>
                </a:solidFill>
              </a:rPr>
              <a:t>neredzēja</a:t>
            </a:r>
            <a:r>
              <a:rPr lang="lv-LV" sz="2800" dirty="0" smtClean="0"/>
              <a:t> vairs </a:t>
            </a:r>
            <a:r>
              <a:rPr lang="lv-LV" altLang="en-US" sz="2800" b="1" dirty="0" smtClean="0">
                <a:solidFill>
                  <a:srgbClr val="FFFF00"/>
                </a:solidFill>
              </a:rPr>
              <a:t>Dieva bausli</a:t>
            </a:r>
            <a:r>
              <a:rPr lang="lv-LV" sz="2800" dirty="0" smtClean="0"/>
              <a:t>, bet </a:t>
            </a:r>
            <a:r>
              <a:rPr lang="lv-LV" altLang="en-US" sz="2800" b="1" dirty="0" smtClean="0">
                <a:solidFill>
                  <a:srgbClr val="FFFF00"/>
                </a:solidFill>
              </a:rPr>
              <a:t>sekoja</a:t>
            </a:r>
            <a:r>
              <a:rPr lang="lv-LV" sz="2800" dirty="0" smtClean="0"/>
              <a:t> tikai savām </a:t>
            </a:r>
            <a:r>
              <a:rPr lang="lv-LV" altLang="en-US" sz="2800" b="1" dirty="0" smtClean="0">
                <a:solidFill>
                  <a:srgbClr val="FFFF00"/>
                </a:solidFill>
              </a:rPr>
              <a:t>miesas iegribām</a:t>
            </a:r>
            <a:r>
              <a:rPr lang="lv-LV" sz="2800" b="1" dirty="0" smtClean="0">
                <a:solidFill>
                  <a:srgbClr val="FFFF00"/>
                </a:solidFill>
                <a:effectLst>
                  <a:outerShdw blurRad="38100" dist="38100" dir="2700000" algn="tl">
                    <a:srgbClr val="000000"/>
                  </a:outerShdw>
                </a:effectLst>
              </a:rPr>
              <a:t>! </a:t>
            </a:r>
          </a:p>
          <a:p>
            <a:pPr>
              <a:buFont typeface="Arial" pitchFamily="34" charset="0"/>
              <a:buChar char="•"/>
              <a:defRPr/>
            </a:pPr>
            <a:r>
              <a:rPr lang="lv-LV" sz="2800" dirty="0" smtClean="0"/>
              <a:t>Sekosim Noa piemēram - </a:t>
            </a:r>
            <a:r>
              <a:rPr lang="lv-LV" altLang="en-US" sz="2800" b="1" dirty="0" smtClean="0">
                <a:solidFill>
                  <a:srgbClr val="FFFF00"/>
                </a:solidFill>
              </a:rPr>
              <a:t>nenovēršamies</a:t>
            </a:r>
            <a:r>
              <a:rPr lang="lv-LV" sz="2800" dirty="0" smtClean="0"/>
              <a:t> </a:t>
            </a:r>
            <a:r>
              <a:rPr lang="lv-LV" sz="2800" dirty="0" smtClean="0"/>
              <a:t>ne pa </a:t>
            </a:r>
            <a:r>
              <a:rPr lang="lv-LV" altLang="en-US" sz="2800" b="1" dirty="0" smtClean="0">
                <a:solidFill>
                  <a:srgbClr val="FFFF00"/>
                </a:solidFill>
              </a:rPr>
              <a:t>labi</a:t>
            </a:r>
            <a:r>
              <a:rPr lang="lv-LV" sz="2800" dirty="0" smtClean="0"/>
              <a:t>, ne pa </a:t>
            </a:r>
            <a:r>
              <a:rPr lang="lv-LV" altLang="en-US" sz="2800" b="1" dirty="0" smtClean="0">
                <a:solidFill>
                  <a:srgbClr val="FFFF00"/>
                </a:solidFill>
              </a:rPr>
              <a:t>kreisi</a:t>
            </a:r>
            <a:r>
              <a:rPr lang="lv-LV" sz="2800" dirty="0" smtClean="0"/>
              <a:t>, </a:t>
            </a:r>
            <a:r>
              <a:rPr lang="lv-LV" altLang="en-US" sz="2800" b="1" dirty="0" smtClean="0">
                <a:solidFill>
                  <a:srgbClr val="FFFF00"/>
                </a:solidFill>
              </a:rPr>
              <a:t>paliekam uzticīgi </a:t>
            </a:r>
            <a:r>
              <a:rPr lang="lv-LV" altLang="en-US" sz="2800" b="1" dirty="0" smtClean="0">
                <a:solidFill>
                  <a:srgbClr val="FFFF00"/>
                </a:solidFill>
              </a:rPr>
              <a:t>tam Kungam  </a:t>
            </a:r>
            <a:r>
              <a:rPr lang="lv-LV" sz="2800" dirty="0" smtClean="0"/>
              <a:t>līdz </a:t>
            </a:r>
            <a:r>
              <a:rPr lang="lv-LV" altLang="en-US" sz="2800" b="1" dirty="0" smtClean="0">
                <a:solidFill>
                  <a:srgbClr val="FFFF00"/>
                </a:solidFill>
              </a:rPr>
              <a:t>galam! </a:t>
            </a:r>
            <a:r>
              <a:rPr lang="lv-LV" sz="2800" dirty="0" smtClean="0"/>
              <a:t>Āmen</a:t>
            </a:r>
            <a:endParaRPr lang="lv-LV" sz="2800" dirty="0">
              <a:effectLst>
                <a:outerShdw blurRad="38100" dist="38100" dir="2700000" algn="tl">
                  <a:srgbClr val="000000"/>
                </a:outerShdw>
              </a:effectLst>
            </a:endParaRPr>
          </a:p>
        </p:txBody>
      </p:sp>
      <p:pic>
        <p:nvPicPr>
          <p:cNvPr id="8" name="Picture 2"/>
          <p:cNvPicPr>
            <a:picLocks noChangeAspect="1" noChangeArrowheads="1"/>
          </p:cNvPicPr>
          <p:nvPr/>
        </p:nvPicPr>
        <p:blipFill>
          <a:blip r:embed="rId2" cstate="print"/>
          <a:srcRect/>
          <a:stretch>
            <a:fillRect/>
          </a:stretch>
        </p:blipFill>
        <p:spPr bwMode="auto">
          <a:xfrm>
            <a:off x="755576" y="3356992"/>
            <a:ext cx="7519387" cy="35010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0188" y="765175"/>
            <a:ext cx="5103812" cy="609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107950" y="2924175"/>
            <a:ext cx="5184775" cy="1143000"/>
          </a:xfrm>
        </p:spPr>
        <p:txBody>
          <a:bodyPr/>
          <a:lstStyle/>
          <a:p>
            <a:pPr eaLnBrk="1" hangingPunct="1">
              <a:defRPr/>
            </a:pPr>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69101AB3-9E33-4DFB-B18F-C0CB6FDC83B4}" type="slidenum">
              <a:rPr lang="en-US"/>
              <a:pPr>
                <a:defRPr/>
              </a:pPr>
              <a:t>2</a:t>
            </a:fld>
            <a:endParaRPr lang="en-US"/>
          </a:p>
        </p:txBody>
      </p:sp>
      <p:sp>
        <p:nvSpPr>
          <p:cNvPr id="4099" name="Rectangle 41"/>
          <p:cNvSpPr txBox="1">
            <a:spLocks noGrp="1" noChangeArrowheads="1"/>
          </p:cNvSpPr>
          <p:nvPr/>
        </p:nvSpPr>
        <p:spPr bwMode="auto">
          <a:xfrm>
            <a:off x="6553200" y="6278563"/>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C098EB-9314-4FFF-A7C0-2EBC5D119D8D}" type="slidenum">
              <a:rPr lang="en-US" altLang="en-US" sz="1200">
                <a:latin typeface="Tahoma" pitchFamily="34" charset="0"/>
              </a:rPr>
              <a:pPr algn="r" eaLnBrk="1" hangingPunct="1"/>
              <a:t>2</a:t>
            </a:fld>
            <a:endParaRPr lang="en-US" altLang="en-US" sz="1200">
              <a:latin typeface="Tahoma" pitchFamily="34" charset="0"/>
            </a:endParaRPr>
          </a:p>
        </p:txBody>
      </p:sp>
      <p:sp>
        <p:nvSpPr>
          <p:cNvPr id="2050" name="Rectangle 2"/>
          <p:cNvSpPr>
            <a:spLocks noGrp="1" noChangeArrowheads="1"/>
          </p:cNvSpPr>
          <p:nvPr>
            <p:ph type="ctrTitle" idx="4294967295"/>
          </p:nvPr>
        </p:nvSpPr>
        <p:spPr>
          <a:xfrm>
            <a:off x="0" y="692150"/>
            <a:ext cx="9144000" cy="1736725"/>
          </a:xfrm>
        </p:spPr>
        <p:txBody>
          <a:bodyPr anchor="b" anchorCtr="1"/>
          <a:lstStyle/>
          <a:p>
            <a:pPr eaLnBrk="1" hangingPunct="1">
              <a:defRPr/>
            </a:pPr>
            <a:r>
              <a:rPr lang="lv-LV" sz="9200" b="1" dirty="0" smtClean="0">
                <a:solidFill>
                  <a:srgbClr val="F8F204"/>
                </a:solidFill>
              </a:rPr>
              <a:t/>
            </a:r>
            <a:br>
              <a:rPr lang="lv-LV" sz="9200" b="1" dirty="0" smtClean="0">
                <a:solidFill>
                  <a:srgbClr val="F8F204"/>
                </a:solidFill>
              </a:rPr>
            </a:br>
            <a:r>
              <a:rPr lang="lv-LV" b="1" dirty="0" smtClean="0">
                <a:solidFill>
                  <a:srgbClr val="F8F204"/>
                </a:solidFill>
              </a:rPr>
              <a:t>1.Moz.6:1-10 Noa un plūdi</a:t>
            </a:r>
            <a:r>
              <a:rPr lang="lv-LV" sz="6000" b="1" dirty="0" smtClean="0">
                <a:solidFill>
                  <a:srgbClr val="F8F204"/>
                </a:solidFill>
              </a:rPr>
              <a:t> </a:t>
            </a:r>
            <a:r>
              <a:rPr lang="lv-LV" sz="6000" b="1" dirty="0" smtClean="0">
                <a:solidFill>
                  <a:srgbClr val="F8F204"/>
                </a:solidFill>
              </a:rPr>
              <a:t/>
            </a:r>
            <a:br>
              <a:rPr lang="lv-LV" sz="6000" b="1" dirty="0" smtClean="0">
                <a:solidFill>
                  <a:srgbClr val="F8F204"/>
                </a:solidFill>
              </a:rPr>
            </a:br>
            <a:endParaRPr lang="en-US" sz="9200" b="1" dirty="0" smtClean="0">
              <a:solidFill>
                <a:srgbClr val="FFFF00"/>
              </a:solidFill>
            </a:endParaRPr>
          </a:p>
        </p:txBody>
      </p:sp>
      <p:sp>
        <p:nvSpPr>
          <p:cNvPr id="4103" name="Text Box 6"/>
          <p:cNvSpPr txBox="1">
            <a:spLocks noChangeArrowheads="1"/>
          </p:cNvSpPr>
          <p:nvPr/>
        </p:nvSpPr>
        <p:spPr bwMode="auto">
          <a:xfrm>
            <a:off x="7500938" y="0"/>
            <a:ext cx="1643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lv-LV" altLang="en-US" sz="2000" dirty="0" smtClean="0"/>
              <a:t>14.mar.2021</a:t>
            </a:r>
            <a:endParaRPr lang="lv-LV" altLang="en-US" sz="2000" dirty="0"/>
          </a:p>
        </p:txBody>
      </p:sp>
      <p:sp>
        <p:nvSpPr>
          <p:cNvPr id="4104" name="Rectangle 8"/>
          <p:cNvSpPr>
            <a:spLocks noChangeArrowheads="1"/>
          </p:cNvSpPr>
          <p:nvPr/>
        </p:nvSpPr>
        <p:spPr bwMode="auto">
          <a:xfrm>
            <a:off x="0" y="928688"/>
            <a:ext cx="9144000" cy="493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lv-LV" sz="2100" dirty="0"/>
              <a:t>1 Un notika, kad cilvēki sāka vairoties virs zemes un tiem dzima arī meitas</a:t>
            </a:r>
            <a:r>
              <a:rPr lang="lv-LV" sz="2100" dirty="0" smtClean="0"/>
              <a:t>, 2 </a:t>
            </a:r>
            <a:r>
              <a:rPr lang="lv-LV" sz="2100" dirty="0"/>
              <a:t>tad Dieva dēli vēroja, ka cilvēku meitas bija skaistas, un tie ņēma tās sev par sievām, kas tiem labāk patika</a:t>
            </a:r>
            <a:r>
              <a:rPr lang="lv-LV" sz="2100" dirty="0" smtClean="0"/>
              <a:t>. 3 </a:t>
            </a:r>
            <a:r>
              <a:rPr lang="lv-LV" sz="2100" dirty="0"/>
              <a:t>Tad Dievs sacīja: "Mans Gars nevar mūžīgi būt ar cilvēku, jo tas ir miesa. </a:t>
            </a:r>
            <a:r>
              <a:rPr lang="lv-LV" sz="2100" dirty="0" smtClean="0"/>
              <a:t>Es tiem došu vēl 120 gadus laika." 4 </a:t>
            </a:r>
            <a:r>
              <a:rPr lang="lv-LV" sz="2100" dirty="0"/>
              <a:t>Tanīs dienās milži bija zemes virsū, arī pēc tam, kad Dieva dēli bija gājuši pie cilvēku meitām un tās bija dzemdējušas bērnus. Tie bija varoņi, kas bija senlaikos, vīri ar vārdu</a:t>
            </a:r>
            <a:r>
              <a:rPr lang="lv-LV" sz="2100" dirty="0" smtClean="0"/>
              <a:t>. 5 </a:t>
            </a:r>
            <a:r>
              <a:rPr lang="lv-LV" sz="2100" dirty="0"/>
              <a:t>Kad Dievs redzēja, ka cilvēku ļaunums augtin auga zemes virsū un ka viņu sirdsprāta tieksmes ik dienas vērsās uz ļaunu</a:t>
            </a:r>
            <a:r>
              <a:rPr lang="lv-LV" sz="2100" dirty="0" smtClean="0"/>
              <a:t>, 6 </a:t>
            </a:r>
            <a:r>
              <a:rPr lang="lv-LV" sz="2100" dirty="0"/>
              <a:t>tad Dievam kļuva žēl, ka Viņš cilvēku zemes virsū bija radījis, un Viņš Savā sirdī ļoti noskuma</a:t>
            </a:r>
            <a:r>
              <a:rPr lang="lv-LV" sz="2100" dirty="0" smtClean="0"/>
              <a:t>. 7 </a:t>
            </a:r>
            <a:r>
              <a:rPr lang="lv-LV" sz="2100" dirty="0"/>
              <a:t>Un Dievs sacīja: "Es iznīcināšu no zemes virsus cilvēku, kuru Es esmu radījis; cilvēku līdz ar lopiem un rāpuļiem, un putniem gaisā, jo Man ir žēl, ka Es tos esmu radījis</a:t>
            </a:r>
            <a:r>
              <a:rPr lang="lv-LV" sz="2100" dirty="0" smtClean="0"/>
              <a:t>." 8 </a:t>
            </a:r>
            <a:r>
              <a:rPr lang="lv-LV" sz="2100" dirty="0"/>
              <a:t>Bet Noa atrada labvēlību Dieva acīs</a:t>
            </a:r>
            <a:r>
              <a:rPr lang="lv-LV" sz="2100" dirty="0" smtClean="0"/>
              <a:t>. 9 </a:t>
            </a:r>
            <a:r>
              <a:rPr lang="lv-LV" sz="2100" dirty="0"/>
              <a:t>Šis ir stāsts par Nou: Noa bija taisns un bezvainīgs vīrs savā ciltī, jo Noa vadīja savas gaitas ar Dievu</a:t>
            </a:r>
            <a:r>
              <a:rPr lang="lv-LV" sz="2100" dirty="0" smtClean="0"/>
              <a:t>. 10 </a:t>
            </a:r>
            <a:r>
              <a:rPr lang="lv-LV" sz="2100" dirty="0"/>
              <a:t>Un Noa dzemdināja trīs dēlus: Šemu, Hamu un Jafetu</a:t>
            </a:r>
            <a:r>
              <a:rPr lang="lv-LV" sz="2100" dirty="0" smtClean="0"/>
              <a:t>. </a:t>
            </a:r>
            <a:endParaRPr lang="lv-LV"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b="1" dirty="0" smtClean="0">
                <a:solidFill>
                  <a:srgbClr val="FFFF00"/>
                </a:solidFill>
              </a:rPr>
              <a:t>Ievads</a:t>
            </a:r>
            <a:endParaRPr lang="lv-LV" b="1" dirty="0" smtClean="0">
              <a:solidFill>
                <a:srgbClr val="FFFF00"/>
              </a:solidFill>
            </a:endParaRPr>
          </a:p>
        </p:txBody>
      </p:sp>
      <p:sp>
        <p:nvSpPr>
          <p:cNvPr id="7" name="Rectangle 6"/>
          <p:cNvSpPr>
            <a:spLocks noChangeArrowheads="1"/>
          </p:cNvSpPr>
          <p:nvPr/>
        </p:nvSpPr>
        <p:spPr bwMode="auto">
          <a:xfrm>
            <a:off x="0" y="836712"/>
            <a:ext cx="7019925" cy="5262979"/>
          </a:xfrm>
          <a:prstGeom prst="rect">
            <a:avLst/>
          </a:prstGeom>
          <a:noFill/>
          <a:ln w="9525">
            <a:noFill/>
            <a:miter lim="800000"/>
            <a:headEnd/>
            <a:tailEnd/>
          </a:ln>
        </p:spPr>
        <p:txBody>
          <a:bodyPr>
            <a:spAutoFit/>
          </a:bodyPr>
          <a:lstStyle/>
          <a:p>
            <a:pPr>
              <a:buFont typeface="Arial" pitchFamily="34" charset="0"/>
              <a:buChar char="•"/>
            </a:pPr>
            <a:r>
              <a:rPr lang="lv-LV" altLang="en-US" sz="2800" b="1" dirty="0" smtClean="0">
                <a:solidFill>
                  <a:srgbClr val="FFFF00"/>
                </a:solidFill>
              </a:rPr>
              <a:t>Mēs tuvojamies Kristus nāves un augšāmcelšanās atcerei.</a:t>
            </a:r>
          </a:p>
          <a:p>
            <a:pPr>
              <a:buFont typeface="Arial" pitchFamily="34" charset="0"/>
              <a:buChar char="•"/>
            </a:pPr>
            <a:r>
              <a:rPr lang="lv-LV" altLang="en-US" sz="2800" b="1" dirty="0" smtClean="0">
                <a:solidFill>
                  <a:srgbClr val="FFFF00"/>
                </a:solidFill>
              </a:rPr>
              <a:t>Kāpēc Kristus bija jānāk šai pasaulē?</a:t>
            </a:r>
          </a:p>
          <a:p>
            <a:pPr>
              <a:buFont typeface="Arial" pitchFamily="34" charset="0"/>
              <a:buChar char="•"/>
            </a:pPr>
            <a:r>
              <a:rPr lang="lv-LV" altLang="en-US" sz="2800" dirty="0" smtClean="0"/>
              <a:t>Jo vairāk </a:t>
            </a:r>
            <a:r>
              <a:rPr lang="lv-LV" altLang="en-US" sz="2800" b="1" dirty="0" smtClean="0">
                <a:solidFill>
                  <a:srgbClr val="FFFF00"/>
                </a:solidFill>
              </a:rPr>
              <a:t>ieraudzīsim cilvēces grēkus</a:t>
            </a:r>
            <a:r>
              <a:rPr lang="lv-LV" altLang="en-US" sz="2800" dirty="0" smtClean="0"/>
              <a:t>,   </a:t>
            </a:r>
            <a:r>
              <a:rPr lang="lv-LV" altLang="en-US" sz="2800" dirty="0" smtClean="0"/>
              <a:t>jo </a:t>
            </a:r>
            <a:r>
              <a:rPr lang="lv-LV" altLang="en-US" sz="2800" b="1" dirty="0" smtClean="0">
                <a:solidFill>
                  <a:srgbClr val="FFFF00"/>
                </a:solidFill>
              </a:rPr>
              <a:t>skaidrāk ieraudzīsim </a:t>
            </a:r>
            <a:r>
              <a:rPr lang="lv-LV" altLang="en-US" sz="2800" dirty="0" smtClean="0"/>
              <a:t>to kāpēc </a:t>
            </a:r>
            <a:r>
              <a:rPr lang="lv-LV" altLang="en-US" sz="2800" b="1" dirty="0" smtClean="0">
                <a:solidFill>
                  <a:srgbClr val="FFFF00"/>
                </a:solidFill>
              </a:rPr>
              <a:t>cilvēcei</a:t>
            </a:r>
            <a:r>
              <a:rPr lang="lv-LV" altLang="en-US" sz="2800" dirty="0" smtClean="0"/>
              <a:t> ir bija </a:t>
            </a:r>
            <a:r>
              <a:rPr lang="lv-LV" altLang="en-US" sz="2800" b="1" dirty="0" smtClean="0">
                <a:solidFill>
                  <a:srgbClr val="FFFF00"/>
                </a:solidFill>
              </a:rPr>
              <a:t>nepieciešams glābējs</a:t>
            </a:r>
            <a:r>
              <a:rPr lang="lv-LV" altLang="en-US" sz="2800" dirty="0" smtClean="0"/>
              <a:t>.</a:t>
            </a:r>
            <a:endParaRPr lang="lv-LV" altLang="en-US" sz="2800" dirty="0" smtClean="0"/>
          </a:p>
          <a:p>
            <a:pPr>
              <a:buFontTx/>
              <a:buChar char="•"/>
            </a:pPr>
            <a:r>
              <a:rPr lang="lv-LV" sz="2800" dirty="0" smtClean="0"/>
              <a:t>Dievs </a:t>
            </a:r>
            <a:r>
              <a:rPr lang="lv-LV" sz="2800" b="1" dirty="0">
                <a:solidFill>
                  <a:srgbClr val="FFFF00"/>
                </a:solidFill>
              </a:rPr>
              <a:t>katru ticīgo </a:t>
            </a:r>
            <a:r>
              <a:rPr lang="lv-LV" sz="2800" dirty="0"/>
              <a:t>ved </a:t>
            </a:r>
            <a:r>
              <a:rPr lang="lv-LV" sz="2800" b="1" dirty="0">
                <a:solidFill>
                  <a:srgbClr val="FFFF00"/>
                </a:solidFill>
              </a:rPr>
              <a:t>paralēli 2 virzienos</a:t>
            </a:r>
            <a:r>
              <a:rPr lang="lv-LV" sz="2800" dirty="0"/>
              <a:t>: sava </a:t>
            </a:r>
            <a:r>
              <a:rPr lang="lv-LV" sz="2800" b="1" dirty="0">
                <a:solidFill>
                  <a:srgbClr val="FFFF00"/>
                </a:solidFill>
              </a:rPr>
              <a:t>grēcīguma izprašana </a:t>
            </a:r>
            <a:r>
              <a:rPr lang="lv-LV" sz="2800" dirty="0"/>
              <a:t>un </a:t>
            </a:r>
            <a:r>
              <a:rPr lang="lv-LV" sz="2800" b="1" dirty="0">
                <a:solidFill>
                  <a:srgbClr val="FFFF00"/>
                </a:solidFill>
              </a:rPr>
              <a:t>Dieva mīlestības apjēgšanā</a:t>
            </a:r>
            <a:r>
              <a:rPr lang="lv-LV" sz="2800" dirty="0"/>
              <a:t>. </a:t>
            </a:r>
          </a:p>
          <a:p>
            <a:pPr>
              <a:buFontTx/>
              <a:buChar char="•"/>
            </a:pPr>
            <a:r>
              <a:rPr lang="lv-LV" sz="2800" b="1" dirty="0" smtClean="0">
                <a:solidFill>
                  <a:srgbClr val="FFFF00"/>
                </a:solidFill>
              </a:rPr>
              <a:t>Dievs </a:t>
            </a:r>
            <a:r>
              <a:rPr lang="lv-LV" sz="2800" b="1" dirty="0">
                <a:solidFill>
                  <a:srgbClr val="FFFF00"/>
                </a:solidFill>
              </a:rPr>
              <a:t>mīl katru grēcinieku</a:t>
            </a:r>
            <a:r>
              <a:rPr lang="lv-LV" sz="2800" dirty="0"/>
              <a:t>, Viņa </a:t>
            </a:r>
            <a:r>
              <a:rPr lang="lv-LV" sz="2800" b="1" dirty="0"/>
              <a:t>radību</a:t>
            </a:r>
            <a:r>
              <a:rPr lang="lv-LV" sz="2800" dirty="0"/>
              <a:t>, bet </a:t>
            </a:r>
            <a:r>
              <a:rPr lang="lv-LV" sz="2800" b="1" dirty="0">
                <a:solidFill>
                  <a:srgbClr val="FFFF00"/>
                </a:solidFill>
              </a:rPr>
              <a:t>ienīst grēku </a:t>
            </a:r>
            <a:r>
              <a:rPr lang="lv-LV" sz="2800" dirty="0"/>
              <a:t>un </a:t>
            </a:r>
            <a:r>
              <a:rPr lang="lv-LV" sz="2800" b="1" dirty="0">
                <a:solidFill>
                  <a:srgbClr val="FFFF00"/>
                </a:solidFill>
              </a:rPr>
              <a:t>ved grēcinieku prom </a:t>
            </a:r>
            <a:r>
              <a:rPr lang="lv-LV" sz="2800" dirty="0"/>
              <a:t>no </a:t>
            </a:r>
            <a:r>
              <a:rPr lang="lv-LV" sz="2800" b="1" dirty="0">
                <a:solidFill>
                  <a:srgbClr val="FFFF00"/>
                </a:solidFill>
              </a:rPr>
              <a:t>grēka</a:t>
            </a:r>
            <a:r>
              <a:rPr lang="lv-LV" sz="2800" dirty="0"/>
              <a:t> ar sava </a:t>
            </a:r>
            <a:r>
              <a:rPr lang="lv-LV" sz="2800" b="1" dirty="0">
                <a:solidFill>
                  <a:srgbClr val="FFFF00"/>
                </a:solidFill>
              </a:rPr>
              <a:t>Vārda palīdzību</a:t>
            </a:r>
            <a:r>
              <a:rPr lang="lv-LV" sz="2800" b="1" dirty="0"/>
              <a:t>.</a:t>
            </a:r>
            <a:r>
              <a:rPr lang="lv-LV" sz="2800" dirty="0"/>
              <a:t> </a:t>
            </a:r>
          </a:p>
        </p:txBody>
      </p:sp>
      <p:pic>
        <p:nvPicPr>
          <p:cNvPr id="8196" name="Picture 4"/>
          <p:cNvPicPr>
            <a:picLocks noChangeAspect="1" noChangeArrowheads="1"/>
          </p:cNvPicPr>
          <p:nvPr/>
        </p:nvPicPr>
        <p:blipFill>
          <a:blip r:embed="rId2" cstate="print"/>
          <a:srcRect/>
          <a:stretch>
            <a:fillRect/>
          </a:stretch>
        </p:blipFill>
        <p:spPr bwMode="auto">
          <a:xfrm>
            <a:off x="6876256" y="620688"/>
            <a:ext cx="2267744" cy="5555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90000"/>
              </a:lnSpc>
              <a:spcBef>
                <a:spcPct val="0"/>
              </a:spcBef>
              <a:buFontTx/>
              <a:buNone/>
            </a:pPr>
            <a:r>
              <a:rPr lang="lv-LV" sz="2800" i="1" dirty="0" smtClean="0"/>
              <a:t>1.Moz.4:25 </a:t>
            </a:r>
            <a:r>
              <a:rPr lang="lv-LV" sz="2800" i="1" dirty="0"/>
              <a:t>Un Ādams vēlreiz atzina savu sievu, un tā viņam dzemdēja dēlu un nosauca tā vārdu: Sets, jo "Dievs man ir devis citu dēlu pēc Ābela, jo to nokāva Kains".</a:t>
            </a:r>
            <a:endParaRPr lang="lv-LV" sz="2800" i="1" dirty="0" smtClean="0"/>
          </a:p>
        </p:txBody>
      </p:sp>
      <p:sp>
        <p:nvSpPr>
          <p:cNvPr id="7" name="Rectangle 6"/>
          <p:cNvSpPr>
            <a:spLocks noChangeArrowheads="1"/>
          </p:cNvSpPr>
          <p:nvPr/>
        </p:nvSpPr>
        <p:spPr bwMode="auto">
          <a:xfrm>
            <a:off x="0" y="1621303"/>
            <a:ext cx="6084168" cy="4955203"/>
          </a:xfrm>
          <a:prstGeom prst="rect">
            <a:avLst/>
          </a:prstGeom>
          <a:noFill/>
          <a:ln w="9525">
            <a:noFill/>
            <a:miter lim="800000"/>
            <a:headEnd/>
            <a:tailEnd/>
          </a:ln>
        </p:spPr>
        <p:txBody>
          <a:bodyPr wrap="square">
            <a:spAutoFit/>
          </a:bodyPr>
          <a:lstStyle/>
          <a:p>
            <a:pPr>
              <a:buFontTx/>
              <a:buChar char="•"/>
            </a:pPr>
            <a:r>
              <a:rPr lang="lv-LV" sz="2800" dirty="0" smtClean="0"/>
              <a:t>Pēc </a:t>
            </a:r>
            <a:r>
              <a:rPr lang="lv-LV" altLang="en-US" sz="2800" b="1" dirty="0" smtClean="0">
                <a:solidFill>
                  <a:srgbClr val="FFFF00"/>
                </a:solidFill>
                <a:latin typeface="+mn-lt"/>
              </a:rPr>
              <a:t>Ābela</a:t>
            </a:r>
            <a:r>
              <a:rPr lang="lv-LV" sz="2800" dirty="0" smtClean="0"/>
              <a:t> nogalināšanas, </a:t>
            </a:r>
            <a:r>
              <a:rPr lang="lv-LV" altLang="en-US" sz="2800" b="1" dirty="0" smtClean="0">
                <a:solidFill>
                  <a:srgbClr val="FFFF00"/>
                </a:solidFill>
                <a:latin typeface="+mn-lt"/>
              </a:rPr>
              <a:t>Ādamam</a:t>
            </a:r>
            <a:r>
              <a:rPr lang="lv-LV" sz="2800" dirty="0" smtClean="0"/>
              <a:t> un </a:t>
            </a:r>
            <a:r>
              <a:rPr lang="lv-LV" altLang="en-US" sz="2800" b="1" dirty="0" smtClean="0">
                <a:solidFill>
                  <a:srgbClr val="FFFF00"/>
                </a:solidFill>
                <a:latin typeface="+mn-lt"/>
              </a:rPr>
              <a:t>Ievai</a:t>
            </a:r>
            <a:r>
              <a:rPr lang="lv-LV" sz="2800" dirty="0" smtClean="0"/>
              <a:t> tiek dots vēl viens </a:t>
            </a:r>
            <a:r>
              <a:rPr lang="lv-LV" altLang="en-US" sz="2800" b="1" dirty="0" smtClean="0">
                <a:solidFill>
                  <a:srgbClr val="FFFF00"/>
                </a:solidFill>
                <a:latin typeface="+mn-lt"/>
              </a:rPr>
              <a:t>dēls</a:t>
            </a:r>
            <a:r>
              <a:rPr lang="lv-LV" sz="2800" dirty="0" smtClean="0"/>
              <a:t>, uz ko tagad tiek </a:t>
            </a:r>
            <a:r>
              <a:rPr lang="lv-LV" altLang="en-US" sz="2800" b="1" dirty="0" smtClean="0">
                <a:solidFill>
                  <a:srgbClr val="FFFF00"/>
                </a:solidFill>
                <a:latin typeface="+mn-lt"/>
              </a:rPr>
              <a:t>liktas vecāku cerības </a:t>
            </a:r>
            <a:endParaRPr lang="lv-LV" altLang="en-US" sz="2800" b="1" dirty="0">
              <a:solidFill>
                <a:srgbClr val="FFFF00"/>
              </a:solidFill>
              <a:latin typeface="+mn-lt"/>
            </a:endParaRPr>
          </a:p>
          <a:p>
            <a:pPr>
              <a:buFontTx/>
              <a:buChar char="•"/>
            </a:pPr>
            <a:r>
              <a:rPr lang="lv-LV" altLang="en-US" sz="3200" b="1" dirty="0" smtClean="0">
                <a:solidFill>
                  <a:srgbClr val="FFFF00"/>
                </a:solidFill>
                <a:latin typeface="+mn-lt"/>
              </a:rPr>
              <a:t>Sets</a:t>
            </a:r>
            <a:r>
              <a:rPr lang="lv-LV" sz="2800" dirty="0" smtClean="0"/>
              <a:t> – </a:t>
            </a:r>
            <a:r>
              <a:rPr lang="lv-LV" altLang="en-US" sz="3200" b="1" dirty="0" smtClean="0">
                <a:solidFill>
                  <a:srgbClr val="FFFF00"/>
                </a:solidFill>
                <a:latin typeface="+mn-lt"/>
              </a:rPr>
              <a:t>likt pamatu</a:t>
            </a:r>
            <a:r>
              <a:rPr lang="lv-LV" sz="2800" dirty="0" smtClean="0"/>
              <a:t>, </a:t>
            </a:r>
            <a:r>
              <a:rPr lang="lv-LV" altLang="en-US" sz="3200" b="1" dirty="0" smtClean="0">
                <a:solidFill>
                  <a:srgbClr val="FFFF00"/>
                </a:solidFill>
                <a:latin typeface="+mn-lt"/>
              </a:rPr>
              <a:t>nostiprināt pamatu</a:t>
            </a:r>
          </a:p>
          <a:p>
            <a:pPr>
              <a:buFontTx/>
              <a:buChar char="•"/>
            </a:pPr>
            <a:r>
              <a:rPr lang="lv-LV" altLang="en-US" sz="2800" b="1" dirty="0" smtClean="0">
                <a:solidFill>
                  <a:srgbClr val="FFFF00"/>
                </a:solidFill>
                <a:latin typeface="+mn-lt"/>
              </a:rPr>
              <a:t>Kains</a:t>
            </a:r>
            <a:r>
              <a:rPr lang="lv-LV" sz="2800" dirty="0" smtClean="0"/>
              <a:t> vairs netiek pieminēts kā pirmais, bet gan </a:t>
            </a:r>
            <a:r>
              <a:rPr lang="lv-LV" altLang="en-US" sz="2800" b="1" dirty="0" smtClean="0">
                <a:solidFill>
                  <a:srgbClr val="FFFF00"/>
                </a:solidFill>
                <a:latin typeface="+mn-lt"/>
              </a:rPr>
              <a:t>Ābels</a:t>
            </a:r>
            <a:r>
              <a:rPr lang="lv-LV" sz="2800" dirty="0" smtClean="0"/>
              <a:t>, jo Kains ir nogalinājis Ābelu.</a:t>
            </a:r>
          </a:p>
          <a:p>
            <a:pPr>
              <a:buFontTx/>
              <a:buChar char="•"/>
            </a:pPr>
            <a:r>
              <a:rPr lang="lv-LV" altLang="en-US" sz="2800" b="1" dirty="0" smtClean="0">
                <a:solidFill>
                  <a:srgbClr val="FFFF00"/>
                </a:solidFill>
                <a:latin typeface="+mn-lt"/>
              </a:rPr>
              <a:t>Sets</a:t>
            </a:r>
            <a:r>
              <a:rPr lang="lv-LV" sz="2800" dirty="0" smtClean="0"/>
              <a:t> </a:t>
            </a:r>
            <a:r>
              <a:rPr lang="lv-LV" altLang="en-US" sz="2800" b="1" dirty="0" smtClean="0">
                <a:solidFill>
                  <a:srgbClr val="FFFF00"/>
                </a:solidFill>
                <a:latin typeface="+mn-lt"/>
              </a:rPr>
              <a:t>pēcnācējs</a:t>
            </a:r>
            <a:r>
              <a:rPr lang="lv-LV" sz="2800" dirty="0" smtClean="0"/>
              <a:t> </a:t>
            </a:r>
            <a:r>
              <a:rPr lang="lv-LV" sz="2800" dirty="0" smtClean="0"/>
              <a:t>ir </a:t>
            </a:r>
            <a:r>
              <a:rPr lang="lv-LV" altLang="en-US" sz="2800" b="1" dirty="0" smtClean="0">
                <a:solidFill>
                  <a:srgbClr val="FFFF00"/>
                </a:solidFill>
                <a:latin typeface="+mn-lt"/>
              </a:rPr>
              <a:t>Noa</a:t>
            </a:r>
            <a:r>
              <a:rPr lang="lv-LV" sz="2800" dirty="0" smtClean="0"/>
              <a:t> un </a:t>
            </a:r>
            <a:r>
              <a:rPr lang="lv-LV" sz="2800" dirty="0" smtClean="0"/>
              <a:t>vēlāk arī </a:t>
            </a:r>
            <a:r>
              <a:rPr lang="lv-LV" altLang="en-US" sz="2800" b="1" dirty="0" smtClean="0">
                <a:solidFill>
                  <a:srgbClr val="FFFF00"/>
                </a:solidFill>
                <a:latin typeface="+mn-lt"/>
              </a:rPr>
              <a:t>Jēzus Kristus</a:t>
            </a:r>
            <a:r>
              <a:rPr lang="lv-LV" sz="2800" dirty="0" smtClean="0"/>
              <a:t>.</a:t>
            </a:r>
            <a:endParaRPr lang="lv-LV" sz="2800" dirty="0"/>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4</a:t>
            </a:fld>
            <a:endParaRPr lang="lv-LV" smtClean="0"/>
          </a:p>
        </p:txBody>
      </p:sp>
      <p:pic>
        <p:nvPicPr>
          <p:cNvPr id="12290" name="Picture 2" descr="What happened to Adam and Eve's third son Seth? - Quora"/>
          <p:cNvPicPr>
            <a:picLocks noChangeAspect="1" noChangeArrowheads="1"/>
          </p:cNvPicPr>
          <p:nvPr/>
        </p:nvPicPr>
        <p:blipFill>
          <a:blip r:embed="rId2" cstate="print"/>
          <a:srcRect/>
          <a:stretch>
            <a:fillRect/>
          </a:stretch>
        </p:blipFill>
        <p:spPr bwMode="auto">
          <a:xfrm>
            <a:off x="6012160" y="1556792"/>
            <a:ext cx="3131840" cy="4536503"/>
          </a:xfrm>
          <a:prstGeom prst="rect">
            <a:avLst/>
          </a:prstGeom>
          <a:ln>
            <a:noFill/>
          </a:ln>
          <a:effectLst>
            <a:softEdge rad="112500"/>
          </a:effectLst>
        </p:spPr>
      </p:pic>
    </p:spTree>
    <p:extLst>
      <p:ext uri="{BB962C8B-B14F-4D97-AF65-F5344CB8AC3E}">
        <p14:creationId xmlns="" xmlns:p14="http://schemas.microsoft.com/office/powerpoint/2010/main" val="20082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2000"/>
                                        <p:tgtEl>
                                          <p:spTgt spid="12290"/>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buFontTx/>
              <a:buNone/>
            </a:pPr>
            <a:r>
              <a:rPr lang="lv-LV" sz="2800" i="1" dirty="0" smtClean="0"/>
              <a:t>1 Un notika, kad cilvēki sāka vairoties virs zemes un tiem dzima arī meitas, 2 tad Dieva dēli vēroja, ka cilvēku meitas bija skaistas, un tie ņēma tās sev par sievām, kas tiem labāk patika.</a:t>
            </a:r>
          </a:p>
        </p:txBody>
      </p:sp>
      <p:sp>
        <p:nvSpPr>
          <p:cNvPr id="7" name="Rectangle 6"/>
          <p:cNvSpPr>
            <a:spLocks noChangeArrowheads="1"/>
          </p:cNvSpPr>
          <p:nvPr/>
        </p:nvSpPr>
        <p:spPr bwMode="auto">
          <a:xfrm>
            <a:off x="-10116" y="1484784"/>
            <a:ext cx="6742356" cy="4524315"/>
          </a:xfrm>
          <a:prstGeom prst="rect">
            <a:avLst/>
          </a:prstGeom>
          <a:noFill/>
          <a:ln w="9525">
            <a:noFill/>
            <a:miter lim="800000"/>
            <a:headEnd/>
            <a:tailEnd/>
          </a:ln>
        </p:spPr>
        <p:txBody>
          <a:bodyPr wrap="square">
            <a:spAutoFit/>
          </a:bodyPr>
          <a:lstStyle/>
          <a:p>
            <a:pPr>
              <a:buFontTx/>
              <a:buChar char="•"/>
            </a:pPr>
            <a:r>
              <a:rPr lang="lv-LV" altLang="en-US" sz="3200" b="1" dirty="0" smtClean="0">
                <a:solidFill>
                  <a:srgbClr val="FFFF00"/>
                </a:solidFill>
                <a:latin typeface="+mn-lt"/>
              </a:rPr>
              <a:t>Dieva dēli </a:t>
            </a:r>
            <a:r>
              <a:rPr lang="lv-LV" sz="2800" dirty="0" smtClean="0"/>
              <a:t>= </a:t>
            </a:r>
            <a:r>
              <a:rPr lang="lv-LV" altLang="en-US" sz="2800" b="1" dirty="0" smtClean="0">
                <a:solidFill>
                  <a:srgbClr val="FFFF00"/>
                </a:solidFill>
                <a:latin typeface="+mn-lt"/>
              </a:rPr>
              <a:t>ticīgie Seta pēcnācēji</a:t>
            </a:r>
            <a:endParaRPr lang="lv-LV" altLang="en-US" sz="3200" b="1" dirty="0">
              <a:solidFill>
                <a:srgbClr val="FFFF00"/>
              </a:solidFill>
              <a:latin typeface="+mn-lt"/>
            </a:endParaRPr>
          </a:p>
          <a:p>
            <a:pPr>
              <a:buFontTx/>
              <a:buChar char="•"/>
            </a:pPr>
            <a:r>
              <a:rPr lang="lv-LV" altLang="en-US" sz="3200" b="1" dirty="0" smtClean="0">
                <a:solidFill>
                  <a:srgbClr val="FFFF00"/>
                </a:solidFill>
                <a:latin typeface="+mn-lt"/>
              </a:rPr>
              <a:t>Cilvēka</a:t>
            </a:r>
            <a:r>
              <a:rPr lang="lv-LV" sz="2800" dirty="0" smtClean="0"/>
              <a:t> </a:t>
            </a:r>
            <a:r>
              <a:rPr lang="lv-LV" altLang="en-US" sz="3200" b="1" dirty="0" smtClean="0">
                <a:solidFill>
                  <a:srgbClr val="FFFF00"/>
                </a:solidFill>
                <a:latin typeface="+mn-lt"/>
              </a:rPr>
              <a:t>meitas</a:t>
            </a:r>
            <a:r>
              <a:rPr lang="lv-LV" sz="2800" dirty="0" smtClean="0"/>
              <a:t> = </a:t>
            </a:r>
            <a:r>
              <a:rPr lang="lv-LV" altLang="en-US" sz="2800" dirty="0" smtClean="0">
                <a:solidFill>
                  <a:srgbClr val="FFFF00"/>
                </a:solidFill>
                <a:latin typeface="+mn-lt"/>
              </a:rPr>
              <a:t>bezdievīgās </a:t>
            </a:r>
            <a:r>
              <a:rPr lang="lv-LV" altLang="en-US" sz="2800" dirty="0" smtClean="0">
                <a:solidFill>
                  <a:srgbClr val="FFFF00"/>
                </a:solidFill>
                <a:latin typeface="+mn-lt"/>
              </a:rPr>
              <a:t>Kaina pēcnācējas</a:t>
            </a:r>
            <a:endParaRPr lang="lv-LV" altLang="en-US" sz="3200" dirty="0" smtClean="0">
              <a:solidFill>
                <a:srgbClr val="FFFF00"/>
              </a:solidFill>
              <a:latin typeface="+mn-lt"/>
            </a:endParaRPr>
          </a:p>
          <a:p>
            <a:pPr>
              <a:buFontTx/>
              <a:buChar char="•"/>
            </a:pPr>
            <a:r>
              <a:rPr lang="lv-LV" altLang="en-US" sz="2800" b="1" dirty="0" smtClean="0">
                <a:solidFill>
                  <a:srgbClr val="FFFF00"/>
                </a:solidFill>
                <a:latin typeface="+mn-lt"/>
              </a:rPr>
              <a:t>Seta pēcnācējas </a:t>
            </a:r>
            <a:r>
              <a:rPr lang="lv-LV" sz="2800" dirty="0" smtClean="0"/>
              <a:t>bija </a:t>
            </a:r>
            <a:r>
              <a:rPr lang="lv-LV" altLang="en-US" sz="2800" b="1" dirty="0" smtClean="0">
                <a:solidFill>
                  <a:srgbClr val="FFFF00"/>
                </a:solidFill>
                <a:latin typeface="+mn-lt"/>
              </a:rPr>
              <a:t>tikumīgas</a:t>
            </a:r>
            <a:r>
              <a:rPr lang="lv-LV" sz="2800" dirty="0" smtClean="0"/>
              <a:t> un </a:t>
            </a:r>
            <a:r>
              <a:rPr lang="lv-LV" altLang="en-US" sz="2800" b="1" dirty="0" smtClean="0">
                <a:solidFill>
                  <a:srgbClr val="FFFF00"/>
                </a:solidFill>
                <a:latin typeface="+mn-lt"/>
              </a:rPr>
              <a:t>pazemīgas</a:t>
            </a:r>
            <a:r>
              <a:rPr lang="lv-LV" sz="2800" dirty="0" smtClean="0"/>
              <a:t>, bet </a:t>
            </a:r>
            <a:r>
              <a:rPr lang="lv-LV" altLang="en-US" sz="2800" b="1" dirty="0" smtClean="0">
                <a:solidFill>
                  <a:srgbClr val="FFFF00"/>
                </a:solidFill>
                <a:latin typeface="+mn-lt"/>
              </a:rPr>
              <a:t>Kaina pēcnācējas </a:t>
            </a:r>
            <a:r>
              <a:rPr lang="lv-LV" sz="2800" dirty="0" smtClean="0"/>
              <a:t>bija </a:t>
            </a:r>
            <a:r>
              <a:rPr lang="lv-LV" altLang="en-US" sz="2800" b="1" dirty="0" smtClean="0">
                <a:solidFill>
                  <a:srgbClr val="FFFF00"/>
                </a:solidFill>
                <a:latin typeface="+mn-lt"/>
              </a:rPr>
              <a:t>lepnas</a:t>
            </a:r>
            <a:r>
              <a:rPr lang="lv-LV" sz="2800" dirty="0" smtClean="0"/>
              <a:t>, </a:t>
            </a:r>
            <a:r>
              <a:rPr lang="lv-LV" altLang="en-US" sz="2800" b="1" dirty="0" smtClean="0">
                <a:solidFill>
                  <a:srgbClr val="FFFF00"/>
                </a:solidFill>
                <a:latin typeface="+mn-lt"/>
              </a:rPr>
              <a:t>vaļīgi ģērbās </a:t>
            </a:r>
            <a:r>
              <a:rPr lang="lv-LV" sz="2800" dirty="0" smtClean="0"/>
              <a:t>un </a:t>
            </a:r>
            <a:r>
              <a:rPr lang="lv-LV" altLang="en-US" sz="2800" b="1" dirty="0" smtClean="0">
                <a:solidFill>
                  <a:srgbClr val="FFFF00"/>
                </a:solidFill>
                <a:latin typeface="+mn-lt"/>
              </a:rPr>
              <a:t>pavedinoši uzvedās</a:t>
            </a:r>
            <a:r>
              <a:rPr lang="lv-LV" sz="2800" dirty="0" smtClean="0"/>
              <a:t>.</a:t>
            </a:r>
          </a:p>
          <a:p>
            <a:pPr>
              <a:buFontTx/>
              <a:buChar char="•"/>
            </a:pPr>
            <a:r>
              <a:rPr lang="lv-LV" altLang="en-US" sz="2800" b="1" dirty="0" smtClean="0">
                <a:solidFill>
                  <a:srgbClr val="FFFF00"/>
                </a:solidFill>
                <a:latin typeface="+mn-lt"/>
              </a:rPr>
              <a:t>Seta pēcnācēji </a:t>
            </a:r>
            <a:r>
              <a:rPr lang="lv-LV" sz="2800" dirty="0" smtClean="0"/>
              <a:t>ļāvās savai </a:t>
            </a:r>
            <a:r>
              <a:rPr lang="lv-LV" altLang="en-US" sz="2800" b="1" dirty="0" smtClean="0">
                <a:solidFill>
                  <a:srgbClr val="FFFF00"/>
                </a:solidFill>
                <a:latin typeface="+mn-lt"/>
              </a:rPr>
              <a:t>iekārei</a:t>
            </a:r>
            <a:r>
              <a:rPr lang="lv-LV" sz="2800" dirty="0" smtClean="0"/>
              <a:t> ņemot </a:t>
            </a:r>
            <a:r>
              <a:rPr lang="lv-LV" sz="2800" dirty="0" smtClean="0"/>
              <a:t>par sievām </a:t>
            </a:r>
            <a:r>
              <a:rPr lang="lv-LV" altLang="en-US" sz="2800" b="1" dirty="0" smtClean="0">
                <a:solidFill>
                  <a:srgbClr val="FFFF00"/>
                </a:solidFill>
                <a:latin typeface="+mn-lt"/>
              </a:rPr>
              <a:t>Kaina pēcnācējas</a:t>
            </a:r>
            <a:r>
              <a:rPr lang="lv-LV" sz="2800" dirty="0" smtClean="0"/>
              <a:t>, tiek </a:t>
            </a:r>
            <a:r>
              <a:rPr lang="lv-LV" altLang="en-US" sz="2800" b="1" dirty="0" smtClean="0">
                <a:solidFill>
                  <a:srgbClr val="FFFF00"/>
                </a:solidFill>
                <a:latin typeface="+mn-lt"/>
              </a:rPr>
              <a:t>atkāpās</a:t>
            </a:r>
            <a:r>
              <a:rPr lang="lv-LV" sz="2800" dirty="0" smtClean="0"/>
              <a:t> arī </a:t>
            </a:r>
            <a:r>
              <a:rPr lang="lv-LV" altLang="en-US" sz="2800" b="1" dirty="0" smtClean="0">
                <a:solidFill>
                  <a:srgbClr val="FFFF00"/>
                </a:solidFill>
                <a:latin typeface="+mn-lt"/>
              </a:rPr>
              <a:t>no tīcības</a:t>
            </a:r>
            <a:r>
              <a:rPr lang="lv-LV" sz="2800" dirty="0" smtClean="0"/>
              <a:t>.</a:t>
            </a:r>
            <a:endParaRPr lang="lv-LV" sz="2800" dirty="0"/>
          </a:p>
        </p:txBody>
      </p:sp>
      <p:sp>
        <p:nvSpPr>
          <p:cNvPr id="4100" name="Slide Number Placeholder 3"/>
          <p:cNvSpPr>
            <a:spLocks noGrp="1"/>
          </p:cNvSpPr>
          <p:nvPr>
            <p:ph type="sldNum" sz="quarter" idx="12"/>
          </p:nvPr>
        </p:nvSpPr>
        <p:spPr>
          <a:noFill/>
        </p:spPr>
        <p:txBody>
          <a:bodyPr/>
          <a:lstStyle/>
          <a:p>
            <a:fld id="{4A884830-771A-45FF-82CE-3697B98331E5}" type="slidenum">
              <a:rPr lang="lv-LV" smtClean="0"/>
              <a:pPr/>
              <a:t>5</a:t>
            </a:fld>
            <a:endParaRPr lang="lv-LV" smtClean="0"/>
          </a:p>
        </p:txBody>
      </p:sp>
      <p:pic>
        <p:nvPicPr>
          <p:cNvPr id="11265" name="Picture 1"/>
          <p:cNvPicPr>
            <a:picLocks noChangeAspect="1" noChangeArrowheads="1"/>
          </p:cNvPicPr>
          <p:nvPr/>
        </p:nvPicPr>
        <p:blipFill>
          <a:blip r:embed="rId2" cstate="print"/>
          <a:srcRect/>
          <a:stretch>
            <a:fillRect/>
          </a:stretch>
        </p:blipFill>
        <p:spPr bwMode="auto">
          <a:xfrm>
            <a:off x="6228184" y="1196752"/>
            <a:ext cx="2915816" cy="5184576"/>
          </a:xfrm>
          <a:prstGeom prst="rect">
            <a:avLst/>
          </a:prstGeom>
          <a:ln>
            <a:noFill/>
          </a:ln>
          <a:effectLst>
            <a:softEdge rad="112500"/>
          </a:effectLst>
        </p:spPr>
      </p:pic>
    </p:spTree>
    <p:extLst>
      <p:ext uri="{BB962C8B-B14F-4D97-AF65-F5344CB8AC3E}">
        <p14:creationId xmlns="" xmlns:p14="http://schemas.microsoft.com/office/powerpoint/2010/main" val="32010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265"/>
                                        </p:tgtEl>
                                        <p:attrNameLst>
                                          <p:attrName>style.visibility</p:attrName>
                                        </p:attrNameLst>
                                      </p:cBhvr>
                                      <p:to>
                                        <p:strVal val="visible"/>
                                      </p:to>
                                    </p:set>
                                    <p:animEffect transition="in" filter="fade">
                                      <p:cBhvr>
                                        <p:cTn id="11" dur="2000"/>
                                        <p:tgtEl>
                                          <p:spTgt spid="1126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p:txBody>
          <a:bodyPr/>
          <a:lstStyle/>
          <a:p>
            <a:pPr>
              <a:defRPr/>
            </a:pPr>
            <a:fld id="{ED02C725-A7D5-48E2-9163-61946B21ECE9}" type="slidenum">
              <a:rPr lang="en-US" smtClean="0"/>
              <a:pPr>
                <a:defRPr/>
              </a:pPr>
              <a:t>6</a:t>
            </a:fld>
            <a:endParaRPr lang="en-US" smtClean="0"/>
          </a:p>
        </p:txBody>
      </p:sp>
      <p:sp>
        <p:nvSpPr>
          <p:cNvPr id="46082" name="Rectangle 2"/>
          <p:cNvSpPr>
            <a:spLocks noGrp="1" noChangeArrowheads="1"/>
          </p:cNvSpPr>
          <p:nvPr>
            <p:ph type="title"/>
          </p:nvPr>
        </p:nvSpPr>
        <p:spPr>
          <a:xfrm>
            <a:off x="0" y="0"/>
            <a:ext cx="4499992" cy="706438"/>
          </a:xfrm>
        </p:spPr>
        <p:txBody>
          <a:bodyPr/>
          <a:lstStyle/>
          <a:p>
            <a:pPr marL="762000" indent="-762000" eaLnBrk="1" hangingPunct="1">
              <a:defRPr/>
            </a:pPr>
            <a:r>
              <a:rPr lang="lv-LV" b="1" dirty="0" smtClean="0">
                <a:solidFill>
                  <a:srgbClr val="F8F204"/>
                </a:solidFill>
              </a:rPr>
              <a:t>Dieva dēli</a:t>
            </a:r>
            <a:endParaRPr lang="en-US" dirty="0" smtClean="0"/>
          </a:p>
        </p:txBody>
      </p:sp>
      <p:sp>
        <p:nvSpPr>
          <p:cNvPr id="7" name="Text Placeholder 6"/>
          <p:cNvSpPr>
            <a:spLocks noGrp="1"/>
          </p:cNvSpPr>
          <p:nvPr>
            <p:ph type="body" sz="half" idx="1"/>
          </p:nvPr>
        </p:nvSpPr>
        <p:spPr>
          <a:xfrm>
            <a:off x="0" y="714375"/>
            <a:ext cx="4355976" cy="4495800"/>
          </a:xfrm>
        </p:spPr>
        <p:txBody>
          <a:bodyPr/>
          <a:lstStyle/>
          <a:p>
            <a:pPr algn="ctr">
              <a:buFontTx/>
              <a:buNone/>
            </a:pPr>
            <a:r>
              <a:rPr lang="lv-LV" altLang="en-US" b="1" dirty="0" smtClean="0">
                <a:solidFill>
                  <a:srgbClr val="FFFF00"/>
                </a:solidFill>
              </a:rPr>
              <a:t>Seta pēcnācēji bija pazemīgi ticīgie</a:t>
            </a:r>
          </a:p>
          <a:p>
            <a:pPr lvl="0" algn="ctr">
              <a:buNone/>
            </a:pPr>
            <a:r>
              <a:rPr lang="lv-LV" sz="2800" dirty="0" smtClean="0"/>
              <a:t>Ādams kļuva </a:t>
            </a:r>
            <a:r>
              <a:rPr lang="lv-LV" sz="2800" dirty="0" smtClean="0"/>
              <a:t>tēvs dēlam pēc viņa līdzības, pēc viņa tēla, un nosauca viņa vārdu: </a:t>
            </a:r>
            <a:r>
              <a:rPr lang="lv-LV" sz="2800" dirty="0" smtClean="0"/>
              <a:t>Sets</a:t>
            </a:r>
            <a:r>
              <a:rPr lang="lv-LV" sz="2800" dirty="0" smtClean="0"/>
              <a:t>. (</a:t>
            </a:r>
            <a:r>
              <a:rPr lang="lv-LV" sz="2800" dirty="0" smtClean="0"/>
              <a:t>1.Moz.5:3)</a:t>
            </a:r>
            <a:endParaRPr lang="lv-LV" altLang="en-US" sz="2800" dirty="0" smtClean="0"/>
          </a:p>
          <a:p>
            <a:pPr algn="ctr">
              <a:buFontTx/>
              <a:buNone/>
            </a:pPr>
            <a:endParaRPr lang="lv-LV" altLang="en-US" b="1" dirty="0" smtClean="0">
              <a:solidFill>
                <a:srgbClr val="FFFF00"/>
              </a:solidFill>
            </a:endParaRPr>
          </a:p>
        </p:txBody>
      </p:sp>
      <p:pic>
        <p:nvPicPr>
          <p:cNvPr id="6" name="Picture 5"/>
          <p:cNvPicPr>
            <a:picLocks noChangeAspect="1" noChangeArrowheads="1"/>
          </p:cNvPicPr>
          <p:nvPr/>
        </p:nvPicPr>
        <p:blipFill>
          <a:blip r:embed="rId2" cstate="print"/>
          <a:srcRect/>
          <a:stretch>
            <a:fillRect/>
          </a:stretch>
        </p:blipFill>
        <p:spPr bwMode="auto">
          <a:xfrm>
            <a:off x="2195736" y="4077072"/>
            <a:ext cx="5328592" cy="2780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2"/>
          <p:cNvSpPr txBox="1">
            <a:spLocks noChangeArrowheads="1"/>
          </p:cNvSpPr>
          <p:nvPr/>
        </p:nvSpPr>
        <p:spPr bwMode="auto">
          <a:xfrm>
            <a:off x="4644008" y="0"/>
            <a:ext cx="4499992" cy="706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marR="0" lvl="0" indent="-762000" algn="ctr" defTabSz="914400" rtl="0" eaLnBrk="1" fontAlgn="base" latinLnBrk="0" hangingPunct="1">
              <a:lnSpc>
                <a:spcPct val="100000"/>
              </a:lnSpc>
              <a:spcBef>
                <a:spcPct val="0"/>
              </a:spcBef>
              <a:spcAft>
                <a:spcPct val="0"/>
              </a:spcAft>
              <a:buClrTx/>
              <a:buSzTx/>
              <a:buFontTx/>
              <a:buNone/>
              <a:tabLst/>
              <a:defRPr/>
            </a:pPr>
            <a:r>
              <a:rPr kumimoji="0" lang="lv-LV" sz="4400" b="1" i="0" u="none" strike="noStrike" kern="0" cap="none" spc="0" normalizeH="0" baseline="0" noProof="0" dirty="0" smtClean="0">
                <a:ln>
                  <a:noFill/>
                </a:ln>
                <a:solidFill>
                  <a:srgbClr val="F8F204"/>
                </a:solidFill>
                <a:effectLst>
                  <a:outerShdw blurRad="38100" dist="38100" dir="2700000" algn="tl">
                    <a:srgbClr val="000000"/>
                  </a:outerShdw>
                </a:effectLst>
                <a:uLnTx/>
                <a:uFillTx/>
                <a:latin typeface="+mj-lt"/>
                <a:ea typeface="+mj-ea"/>
                <a:cs typeface="+mj-cs"/>
              </a:rPr>
              <a:t>Cilvēka bērni</a:t>
            </a:r>
            <a:endPar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9" name="Text Placeholder 6"/>
          <p:cNvSpPr txBox="1">
            <a:spLocks/>
          </p:cNvSpPr>
          <p:nvPr/>
        </p:nvSpPr>
        <p:spPr bwMode="auto">
          <a:xfrm>
            <a:off x="4788024" y="692696"/>
            <a:ext cx="4355976"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tx2"/>
              </a:buClr>
              <a:buSzTx/>
              <a:buFontTx/>
              <a:buNone/>
              <a:tabLst/>
              <a:defRPr/>
            </a:pPr>
            <a:r>
              <a:rPr kumimoji="0" lang="lv-LV" altLang="en-US" sz="3200" b="1" i="0" u="none" strike="noStrike" kern="0" cap="none" spc="0" normalizeH="0" baseline="0" noProof="0" dirty="0" smtClean="0">
                <a:ln>
                  <a:noFill/>
                </a:ln>
                <a:solidFill>
                  <a:srgbClr val="FFFF00"/>
                </a:solidFill>
                <a:effectLst/>
                <a:uLnTx/>
                <a:uFillTx/>
                <a:latin typeface="+mn-lt"/>
                <a:ea typeface="+mn-ea"/>
                <a:cs typeface="+mn-cs"/>
              </a:rPr>
              <a:t>Kaina pēcnācēji – reliģiski</a:t>
            </a:r>
            <a:r>
              <a:rPr kumimoji="0" lang="lv-LV" altLang="en-US" sz="3200" b="1" i="0" u="none" strike="noStrike" kern="0" cap="none" spc="0" normalizeH="0" noProof="0" dirty="0" smtClean="0">
                <a:ln>
                  <a:noFill/>
                </a:ln>
                <a:solidFill>
                  <a:srgbClr val="FFFF00"/>
                </a:solidFill>
                <a:effectLst/>
                <a:uLnTx/>
                <a:uFillTx/>
                <a:latin typeface="+mn-lt"/>
                <a:ea typeface="+mn-ea"/>
                <a:cs typeface="+mn-cs"/>
              </a:rPr>
              <a:t> paštaisnie</a:t>
            </a:r>
          </a:p>
          <a:p>
            <a:pPr marL="342900" lvl="0" indent="-342900" algn="ctr">
              <a:spcBef>
                <a:spcPct val="20000"/>
              </a:spcBef>
              <a:buClr>
                <a:schemeClr val="tx2"/>
              </a:buClr>
            </a:pPr>
            <a:r>
              <a:rPr lang="lv-LV" sz="2800" dirty="0" smtClean="0"/>
              <a:t>Kaina pēctecis - Lemehs pirmais apņēma </a:t>
            </a:r>
            <a:r>
              <a:rPr lang="lv-LV" sz="2800" dirty="0" smtClean="0"/>
              <a:t>divas </a:t>
            </a:r>
            <a:r>
              <a:rPr lang="lv-LV" sz="2800" dirty="0" smtClean="0"/>
              <a:t>sievas.</a:t>
            </a:r>
            <a:r>
              <a:rPr lang="lv-LV" sz="2800" dirty="0" smtClean="0"/>
              <a:t> </a:t>
            </a:r>
            <a:r>
              <a:rPr lang="lv-LV" sz="2800" dirty="0" smtClean="0"/>
              <a:t>(</a:t>
            </a:r>
            <a:r>
              <a:rPr lang="lv-LV" sz="2800" dirty="0" smtClean="0"/>
              <a:t>1.Moz.4:</a:t>
            </a:r>
            <a:r>
              <a:rPr lang="lv-LV" sz="2800" dirty="0" smtClean="0"/>
              <a:t>19</a:t>
            </a:r>
            <a:r>
              <a:rPr lang="lv-LV" sz="2800" dirty="0" smtClean="0"/>
              <a:t>)</a:t>
            </a:r>
            <a:endParaRPr lang="lv-LV" alt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7" grpId="0" uiExpand="1" build="p"/>
      <p:bldP spid="8" grpId="0"/>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spcBef>
                <a:spcPct val="0"/>
              </a:spcBef>
              <a:buFontTx/>
              <a:buNone/>
            </a:pPr>
            <a:r>
              <a:rPr lang="lv-LV" sz="2800" i="1" dirty="0" smtClean="0"/>
              <a:t>3 Tad Dievs sacīja: "Mans Gars nevar mūžīgi būt ar cilvēku, jo tas ir miesa. Es tiem došu vēl 120 gadus laika."</a:t>
            </a:r>
          </a:p>
        </p:txBody>
      </p:sp>
      <p:sp>
        <p:nvSpPr>
          <p:cNvPr id="7" name="Rectangle 6"/>
          <p:cNvSpPr>
            <a:spLocks noChangeArrowheads="1"/>
          </p:cNvSpPr>
          <p:nvPr/>
        </p:nvSpPr>
        <p:spPr bwMode="auto">
          <a:xfrm>
            <a:off x="0" y="980728"/>
            <a:ext cx="6516216" cy="5262979"/>
          </a:xfrm>
          <a:prstGeom prst="rect">
            <a:avLst/>
          </a:prstGeom>
          <a:noFill/>
          <a:ln w="9525">
            <a:noFill/>
            <a:miter lim="800000"/>
            <a:headEnd/>
            <a:tailEnd/>
          </a:ln>
        </p:spPr>
        <p:txBody>
          <a:bodyPr wrap="square">
            <a:spAutoFit/>
          </a:bodyPr>
          <a:lstStyle/>
          <a:p>
            <a:pPr>
              <a:buFontTx/>
              <a:buChar char="•"/>
            </a:pPr>
            <a:r>
              <a:rPr lang="lv-LV" altLang="en-US" sz="2800" b="1" dirty="0" smtClean="0">
                <a:solidFill>
                  <a:srgbClr val="FFFF00"/>
                </a:solidFill>
                <a:latin typeface="+mn-lt"/>
              </a:rPr>
              <a:t>Seta dēli </a:t>
            </a:r>
            <a:r>
              <a:rPr lang="lv-LV" sz="2800" dirty="0" smtClean="0"/>
              <a:t>bija sludinājuši </a:t>
            </a:r>
            <a:r>
              <a:rPr lang="lv-LV" altLang="en-US" sz="2800" b="1" dirty="0" smtClean="0">
                <a:solidFill>
                  <a:srgbClr val="FFFF00"/>
                </a:solidFill>
                <a:latin typeface="+mn-lt"/>
              </a:rPr>
              <a:t>Dieva vārdu</a:t>
            </a:r>
            <a:r>
              <a:rPr lang="lv-LV" sz="2800" dirty="0" smtClean="0"/>
              <a:t>, bet </a:t>
            </a:r>
            <a:r>
              <a:rPr lang="lv-LV" altLang="en-US" sz="2800" b="1" dirty="0" smtClean="0">
                <a:solidFill>
                  <a:srgbClr val="FFFF00"/>
                </a:solidFill>
                <a:latin typeface="+mn-lt"/>
              </a:rPr>
              <a:t>pasaule</a:t>
            </a:r>
            <a:r>
              <a:rPr lang="lv-LV" sz="2800" dirty="0" smtClean="0"/>
              <a:t> tajos </a:t>
            </a:r>
            <a:r>
              <a:rPr lang="lv-LV" altLang="en-US" sz="2800" b="1" dirty="0" smtClean="0">
                <a:solidFill>
                  <a:srgbClr val="FFFF00"/>
                </a:solidFill>
                <a:latin typeface="+mn-lt"/>
              </a:rPr>
              <a:t>neieklausījās</a:t>
            </a:r>
            <a:r>
              <a:rPr lang="lv-LV" sz="2800" dirty="0" smtClean="0"/>
              <a:t> un dienu no dienas </a:t>
            </a:r>
            <a:r>
              <a:rPr lang="lv-LV" altLang="en-US" sz="2800" b="1" dirty="0" smtClean="0">
                <a:solidFill>
                  <a:srgbClr val="FFFF00"/>
                </a:solidFill>
                <a:latin typeface="+mn-lt"/>
              </a:rPr>
              <a:t>kļuva</a:t>
            </a:r>
            <a:r>
              <a:rPr lang="lv-LV" sz="2800" dirty="0" smtClean="0"/>
              <a:t> arvien </a:t>
            </a:r>
            <a:r>
              <a:rPr lang="lv-LV" altLang="en-US" sz="2800" b="1" dirty="0" smtClean="0">
                <a:solidFill>
                  <a:srgbClr val="FFFF00"/>
                </a:solidFill>
                <a:latin typeface="+mn-lt"/>
              </a:rPr>
              <a:t>ļaunāka</a:t>
            </a:r>
            <a:r>
              <a:rPr lang="lv-LV" sz="2800" dirty="0" smtClean="0"/>
              <a:t>, </a:t>
            </a:r>
            <a:r>
              <a:rPr lang="lv-LV" altLang="en-US" sz="2800" b="1" dirty="0" smtClean="0">
                <a:solidFill>
                  <a:srgbClr val="FFFF00"/>
                </a:solidFill>
                <a:latin typeface="+mn-lt"/>
              </a:rPr>
              <a:t>atkāpdamies</a:t>
            </a:r>
            <a:r>
              <a:rPr lang="lv-LV" sz="2800" dirty="0" smtClean="0"/>
              <a:t> no </a:t>
            </a:r>
            <a:r>
              <a:rPr lang="lv-LV" altLang="en-US" sz="2800" b="1" dirty="0" smtClean="0">
                <a:solidFill>
                  <a:srgbClr val="FFFF00"/>
                </a:solidFill>
                <a:latin typeface="+mn-lt"/>
              </a:rPr>
              <a:t>Dieva Gara</a:t>
            </a:r>
            <a:r>
              <a:rPr lang="lv-LV" sz="2800" dirty="0" smtClean="0"/>
              <a:t>.</a:t>
            </a:r>
            <a:endParaRPr lang="lv-LV" sz="2800" dirty="0"/>
          </a:p>
          <a:p>
            <a:pPr>
              <a:buFontTx/>
              <a:buChar char="•"/>
            </a:pPr>
            <a:r>
              <a:rPr lang="lv-LV" altLang="en-US" sz="2800" b="1" dirty="0" smtClean="0">
                <a:solidFill>
                  <a:srgbClr val="FFFF00"/>
                </a:solidFill>
                <a:latin typeface="+mn-lt"/>
              </a:rPr>
              <a:t>Noa</a:t>
            </a:r>
            <a:r>
              <a:rPr lang="lv-LV" sz="2800" dirty="0" smtClean="0"/>
              <a:t> ārkārtīgi </a:t>
            </a:r>
            <a:r>
              <a:rPr lang="lv-LV" altLang="en-US" sz="2800" b="1" dirty="0" smtClean="0">
                <a:solidFill>
                  <a:srgbClr val="FFFF00"/>
                </a:solidFill>
                <a:latin typeface="+mn-lt"/>
              </a:rPr>
              <a:t>grūti</a:t>
            </a:r>
            <a:r>
              <a:rPr lang="lv-LV" sz="2800" dirty="0" smtClean="0"/>
              <a:t> bija </a:t>
            </a:r>
            <a:r>
              <a:rPr lang="lv-LV" altLang="en-US" sz="2800" b="1" dirty="0" smtClean="0">
                <a:solidFill>
                  <a:srgbClr val="FFFF00"/>
                </a:solidFill>
                <a:latin typeface="+mn-lt"/>
              </a:rPr>
              <a:t>vērot</a:t>
            </a:r>
            <a:r>
              <a:rPr lang="lv-LV" sz="2800" dirty="0" smtClean="0"/>
              <a:t> ne tikai </a:t>
            </a:r>
            <a:r>
              <a:rPr lang="lv-LV" altLang="en-US" sz="2800" b="1" dirty="0" smtClean="0">
                <a:solidFill>
                  <a:srgbClr val="FFFF00"/>
                </a:solidFill>
                <a:latin typeface="+mn-lt"/>
              </a:rPr>
              <a:t>Kaina pēcnācējus</a:t>
            </a:r>
            <a:r>
              <a:rPr lang="lv-LV" sz="2800" dirty="0" smtClean="0"/>
              <a:t>, bet arī </a:t>
            </a:r>
            <a:r>
              <a:rPr lang="lv-LV" altLang="en-US" sz="2800" b="1" dirty="0" smtClean="0">
                <a:solidFill>
                  <a:srgbClr val="FFFF00"/>
                </a:solidFill>
                <a:latin typeface="+mn-lt"/>
              </a:rPr>
              <a:t>grēkā kritušos Seta pēcnācējus</a:t>
            </a:r>
            <a:r>
              <a:rPr lang="lv-LV" sz="2800" dirty="0" smtClean="0"/>
              <a:t>, kas </a:t>
            </a:r>
            <a:r>
              <a:rPr lang="lv-LV" altLang="en-US" sz="2800" b="1" dirty="0" smtClean="0">
                <a:solidFill>
                  <a:srgbClr val="FFFF00"/>
                </a:solidFill>
                <a:latin typeface="+mn-lt"/>
              </a:rPr>
              <a:t>atkrita no ticības skaisto cilvēku meitu dēļ</a:t>
            </a:r>
            <a:r>
              <a:rPr lang="lv-LV" sz="2800" dirty="0" smtClean="0"/>
              <a:t>.</a:t>
            </a:r>
          </a:p>
          <a:p>
            <a:pPr>
              <a:buFontTx/>
              <a:buChar char="•"/>
            </a:pPr>
            <a:r>
              <a:rPr lang="lv-LV" altLang="en-US" sz="2800" b="1" dirty="0" smtClean="0">
                <a:solidFill>
                  <a:srgbClr val="FFFF00"/>
                </a:solidFill>
                <a:latin typeface="+mn-lt"/>
              </a:rPr>
              <a:t>Dievs</a:t>
            </a:r>
            <a:r>
              <a:rPr lang="lv-LV" sz="2800" dirty="0" smtClean="0"/>
              <a:t> dod vēl </a:t>
            </a:r>
            <a:r>
              <a:rPr lang="lv-LV" altLang="en-US" sz="2800" b="1" dirty="0" smtClean="0">
                <a:solidFill>
                  <a:srgbClr val="FFFF00"/>
                </a:solidFill>
                <a:latin typeface="+mn-lt"/>
              </a:rPr>
              <a:t>pasaulei 120 gadu </a:t>
            </a:r>
            <a:r>
              <a:rPr lang="lv-LV" sz="2800" dirty="0" smtClean="0"/>
              <a:t>laika, lai tie </a:t>
            </a:r>
            <a:r>
              <a:rPr lang="lv-LV" altLang="en-US" sz="2800" b="1" dirty="0" smtClean="0">
                <a:solidFill>
                  <a:srgbClr val="FFFF00"/>
                </a:solidFill>
                <a:latin typeface="+mn-lt"/>
              </a:rPr>
              <a:t>atgrieztos no grēkiem</a:t>
            </a:r>
            <a:r>
              <a:rPr lang="lv-LV" sz="2800" dirty="0" smtClean="0"/>
              <a:t>.</a:t>
            </a:r>
          </a:p>
          <a:p>
            <a:pPr>
              <a:buFontTx/>
              <a:buChar char="•"/>
            </a:pPr>
            <a:r>
              <a:rPr lang="lv-LV" sz="2800" dirty="0" smtClean="0"/>
              <a:t>Arī mums </a:t>
            </a:r>
            <a:r>
              <a:rPr lang="lv-LV" altLang="en-US" sz="2800" b="1" dirty="0" smtClean="0">
                <a:solidFill>
                  <a:srgbClr val="FFFF00"/>
                </a:solidFill>
                <a:latin typeface="+mn-lt"/>
              </a:rPr>
              <a:t>jāsargās</a:t>
            </a:r>
            <a:r>
              <a:rPr lang="lv-LV" sz="2800" dirty="0" smtClean="0"/>
              <a:t> no katras </a:t>
            </a:r>
            <a:r>
              <a:rPr lang="lv-LV" altLang="en-US" sz="2800" b="1" dirty="0" smtClean="0">
                <a:solidFill>
                  <a:srgbClr val="FFFF00"/>
                </a:solidFill>
                <a:latin typeface="+mn-lt"/>
              </a:rPr>
              <a:t>iespējas krist apgrēcībā</a:t>
            </a:r>
            <a:r>
              <a:rPr lang="lv-LV" sz="2800" dirty="0" smtClean="0"/>
              <a:t>.</a:t>
            </a:r>
            <a:endParaRPr lang="lv-LV" sz="2800" dirty="0"/>
          </a:p>
        </p:txBody>
      </p:sp>
      <p:sp>
        <p:nvSpPr>
          <p:cNvPr id="5124" name="Slide Number Placeholder 3"/>
          <p:cNvSpPr>
            <a:spLocks noGrp="1"/>
          </p:cNvSpPr>
          <p:nvPr>
            <p:ph type="sldNum" sz="quarter" idx="12"/>
          </p:nvPr>
        </p:nvSpPr>
        <p:spPr>
          <a:noFill/>
        </p:spPr>
        <p:txBody>
          <a:bodyPr/>
          <a:lstStyle/>
          <a:p>
            <a:fld id="{28CC7F9D-64C0-41D0-BF12-D268895AA74B}" type="slidenum">
              <a:rPr lang="lv-LV" smtClean="0"/>
              <a:pPr/>
              <a:t>7</a:t>
            </a:fld>
            <a:endParaRPr lang="lv-LV" smtClean="0"/>
          </a:p>
        </p:txBody>
      </p:sp>
      <p:pic>
        <p:nvPicPr>
          <p:cNvPr id="10242" name="Picture 2" descr="Enos: biblical figure, eldest son of Seth; Adam &amp; Eve's Grandson |  Biblical, History timeline, Holy bible"/>
          <p:cNvPicPr>
            <a:picLocks noChangeAspect="1" noChangeArrowheads="1"/>
          </p:cNvPicPr>
          <p:nvPr/>
        </p:nvPicPr>
        <p:blipFill>
          <a:blip r:embed="rId2" cstate="print"/>
          <a:srcRect l="14775" t="8064" r="15044" b="7937"/>
          <a:stretch>
            <a:fillRect/>
          </a:stretch>
        </p:blipFill>
        <p:spPr bwMode="auto">
          <a:xfrm>
            <a:off x="6228184" y="836712"/>
            <a:ext cx="2915816" cy="6021288"/>
          </a:xfrm>
          <a:prstGeom prst="rect">
            <a:avLst/>
          </a:prstGeom>
          <a:ln>
            <a:noFill/>
          </a:ln>
          <a:effectLst>
            <a:softEdge rad="112500"/>
          </a:effectLst>
        </p:spPr>
      </p:pic>
    </p:spTree>
    <p:extLst>
      <p:ext uri="{BB962C8B-B14F-4D97-AF65-F5344CB8AC3E}">
        <p14:creationId xmlns="" xmlns:p14="http://schemas.microsoft.com/office/powerpoint/2010/main" val="7714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2000"/>
                                        <p:tgtEl>
                                          <p:spTgt spid="1024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p:txBody>
          <a:bodyPr/>
          <a:lstStyle/>
          <a:p>
            <a:pPr>
              <a:defRPr/>
            </a:pPr>
            <a:fld id="{ED02C725-A7D5-48E2-9163-61946B21ECE9}" type="slidenum">
              <a:rPr lang="en-US" smtClean="0"/>
              <a:pPr>
                <a:defRPr/>
              </a:pPr>
              <a:t>8</a:t>
            </a:fld>
            <a:endParaRPr lang="en-US" smtClean="0"/>
          </a:p>
        </p:txBody>
      </p:sp>
      <p:sp>
        <p:nvSpPr>
          <p:cNvPr id="46082" name="Rectangle 2"/>
          <p:cNvSpPr>
            <a:spLocks noGrp="1" noChangeArrowheads="1"/>
          </p:cNvSpPr>
          <p:nvPr>
            <p:ph type="title"/>
          </p:nvPr>
        </p:nvSpPr>
        <p:spPr>
          <a:xfrm>
            <a:off x="0" y="0"/>
            <a:ext cx="9144000" cy="706438"/>
          </a:xfrm>
        </p:spPr>
        <p:txBody>
          <a:bodyPr/>
          <a:lstStyle/>
          <a:p>
            <a:pPr marL="762000" indent="-762000" eaLnBrk="1" hangingPunct="1">
              <a:defRPr/>
            </a:pPr>
            <a:r>
              <a:rPr lang="lv-LV" b="1" dirty="0" smtClean="0">
                <a:solidFill>
                  <a:srgbClr val="F8F204"/>
                </a:solidFill>
              </a:rPr>
              <a:t>Ticība</a:t>
            </a:r>
            <a:endParaRPr lang="en-US" dirty="0" smtClean="0"/>
          </a:p>
        </p:txBody>
      </p:sp>
      <p:sp>
        <p:nvSpPr>
          <p:cNvPr id="7" name="Text Placeholder 6"/>
          <p:cNvSpPr>
            <a:spLocks noGrp="1"/>
          </p:cNvSpPr>
          <p:nvPr>
            <p:ph type="body" sz="half" idx="1"/>
          </p:nvPr>
        </p:nvSpPr>
        <p:spPr>
          <a:xfrm>
            <a:off x="0" y="714375"/>
            <a:ext cx="9144000" cy="4495800"/>
          </a:xfrm>
        </p:spPr>
        <p:txBody>
          <a:bodyPr/>
          <a:lstStyle/>
          <a:p>
            <a:pPr algn="ctr">
              <a:buFontTx/>
              <a:buNone/>
            </a:pPr>
            <a:r>
              <a:rPr lang="lv-LV" altLang="en-US" b="1" dirty="0" smtClean="0">
                <a:solidFill>
                  <a:srgbClr val="FFFF00"/>
                </a:solidFill>
              </a:rPr>
              <a:t>Mīlestība panes visu, bet ne </a:t>
            </a:r>
            <a:r>
              <a:rPr lang="lv-LV" altLang="en-US" b="1" dirty="0" smtClean="0">
                <a:solidFill>
                  <a:srgbClr val="FFFF00"/>
                </a:solidFill>
              </a:rPr>
              <a:t>ticība!</a:t>
            </a:r>
            <a:endParaRPr lang="lv-LV" altLang="en-US" b="1" dirty="0" smtClean="0">
              <a:solidFill>
                <a:srgbClr val="FFFF00"/>
              </a:solidFill>
            </a:endParaRPr>
          </a:p>
          <a:p>
            <a:pPr algn="ctr">
              <a:buFontTx/>
              <a:buNone/>
            </a:pPr>
            <a:r>
              <a:rPr lang="lv-LV" altLang="en-US" b="1" dirty="0" smtClean="0">
                <a:solidFill>
                  <a:srgbClr val="FFFF00"/>
                </a:solidFill>
              </a:rPr>
              <a:t>Ticība ir kā acs, kura jāsargā no visiem svešķermeņiem. Pat mazs gruzītis var radīt acij lielu diskonfortu</a:t>
            </a:r>
            <a:r>
              <a:rPr lang="lv-LV" altLang="en-US" b="1" dirty="0" smtClean="0">
                <a:solidFill>
                  <a:srgbClr val="FFFF00"/>
                </a:solidFill>
              </a:rPr>
              <a:t>. Ticība jāsargā tīra!</a:t>
            </a:r>
            <a:endParaRPr lang="lv-LV" altLang="en-US" b="1" dirty="0" smtClean="0">
              <a:solidFill>
                <a:srgbClr val="FFFF00"/>
              </a:solidFill>
            </a:endParaRPr>
          </a:p>
        </p:txBody>
      </p:sp>
      <p:pic>
        <p:nvPicPr>
          <p:cNvPr id="9218" name="Picture 2" descr="Ko darīt, ja acī iebiris gruzis, trāpījis zars un kā laikus sargāt acis |  LA.LV"/>
          <p:cNvPicPr>
            <a:picLocks noChangeAspect="1" noChangeArrowheads="1"/>
          </p:cNvPicPr>
          <p:nvPr/>
        </p:nvPicPr>
        <p:blipFill>
          <a:blip r:embed="rId2" cstate="print"/>
          <a:srcRect b="16389"/>
          <a:stretch>
            <a:fillRect/>
          </a:stretch>
        </p:blipFill>
        <p:spPr bwMode="auto">
          <a:xfrm>
            <a:off x="683568" y="2852936"/>
            <a:ext cx="7620000" cy="400506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2000"/>
                                        <p:tgtEl>
                                          <p:spTgt spid="9218"/>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48680"/>
            <a:ext cx="6300788" cy="5693866"/>
          </a:xfrm>
          <a:prstGeom prst="rect">
            <a:avLst/>
          </a:prstGeom>
          <a:noFill/>
          <a:ln w="9525">
            <a:noFill/>
            <a:miter lim="800000"/>
            <a:headEnd/>
            <a:tailEnd/>
          </a:ln>
        </p:spPr>
        <p:txBody>
          <a:bodyPr>
            <a:spAutoFit/>
          </a:bodyPr>
          <a:lstStyle/>
          <a:p>
            <a:pPr>
              <a:buFontTx/>
              <a:buChar char="•"/>
            </a:pPr>
            <a:r>
              <a:rPr lang="lv-LV" altLang="en-US" sz="2800" b="1" dirty="0" smtClean="0">
                <a:solidFill>
                  <a:srgbClr val="FFFF00"/>
                </a:solidFill>
                <a:latin typeface="+mn-lt"/>
              </a:rPr>
              <a:t>Dieva dēli pazaudēja ticības acis </a:t>
            </a:r>
            <a:r>
              <a:rPr lang="lv-LV" sz="2800" dirty="0" smtClean="0"/>
              <a:t>un </a:t>
            </a:r>
            <a:r>
              <a:rPr lang="lv-LV" altLang="en-US" sz="2800" b="1" dirty="0" smtClean="0">
                <a:solidFill>
                  <a:srgbClr val="FFFF00"/>
                </a:solidFill>
                <a:latin typeface="+mn-lt"/>
              </a:rPr>
              <a:t>neredzēja</a:t>
            </a:r>
            <a:r>
              <a:rPr lang="lv-LV" sz="2800" dirty="0" smtClean="0"/>
              <a:t> vairs </a:t>
            </a:r>
            <a:r>
              <a:rPr lang="lv-LV" altLang="en-US" sz="2800" b="1" dirty="0" smtClean="0">
                <a:solidFill>
                  <a:srgbClr val="FFFF00"/>
                </a:solidFill>
                <a:latin typeface="+mn-lt"/>
              </a:rPr>
              <a:t>Dieva bausli</a:t>
            </a:r>
            <a:r>
              <a:rPr lang="lv-LV" sz="2800" dirty="0" smtClean="0"/>
              <a:t>, bet </a:t>
            </a:r>
            <a:r>
              <a:rPr lang="lv-LV" altLang="en-US" sz="2800" b="1" dirty="0" smtClean="0">
                <a:solidFill>
                  <a:srgbClr val="FFFF00"/>
                </a:solidFill>
                <a:latin typeface="+mn-lt"/>
              </a:rPr>
              <a:t>sekoja</a:t>
            </a:r>
            <a:r>
              <a:rPr lang="lv-LV" sz="2800" dirty="0" smtClean="0"/>
              <a:t> tikai savām </a:t>
            </a:r>
            <a:r>
              <a:rPr lang="lv-LV" altLang="en-US" sz="2800" b="1" dirty="0" smtClean="0">
                <a:solidFill>
                  <a:srgbClr val="FFFF00"/>
                </a:solidFill>
                <a:latin typeface="+mn-lt"/>
              </a:rPr>
              <a:t>miesas iegribām</a:t>
            </a:r>
            <a:r>
              <a:rPr lang="lv-LV" sz="2800" dirty="0" smtClean="0"/>
              <a:t>, </a:t>
            </a:r>
            <a:r>
              <a:rPr lang="lv-LV" altLang="en-US" sz="2800" b="1" dirty="0" smtClean="0">
                <a:solidFill>
                  <a:srgbClr val="FFFF00"/>
                </a:solidFill>
                <a:latin typeface="+mn-lt"/>
              </a:rPr>
              <a:t>noniecināja</a:t>
            </a:r>
            <a:r>
              <a:rPr lang="lv-LV" sz="2800" dirty="0" smtClean="0"/>
              <a:t> vienkāršas, </a:t>
            </a:r>
            <a:r>
              <a:rPr lang="lv-LV" altLang="en-US" sz="2800" b="1" dirty="0" smtClean="0">
                <a:solidFill>
                  <a:srgbClr val="FFFF00"/>
                </a:solidFill>
                <a:latin typeface="+mn-lt"/>
              </a:rPr>
              <a:t>dievbijīgas Seta meitas</a:t>
            </a:r>
            <a:r>
              <a:rPr lang="lv-LV" sz="2800" dirty="0" smtClean="0"/>
              <a:t> un </a:t>
            </a:r>
            <a:r>
              <a:rPr lang="lv-LV" altLang="en-US" sz="2800" b="1" dirty="0" smtClean="0">
                <a:solidFill>
                  <a:srgbClr val="FFFF00"/>
                </a:solidFill>
                <a:latin typeface="+mn-lt"/>
              </a:rPr>
              <a:t>ņēma par sievām netiklās, jautrās Kaina meitas</a:t>
            </a:r>
            <a:r>
              <a:rPr lang="lv-LV" sz="2800" dirty="0" smtClean="0"/>
              <a:t>. </a:t>
            </a:r>
            <a:endParaRPr lang="lv-LV" sz="2800" dirty="0"/>
          </a:p>
          <a:p>
            <a:pPr>
              <a:buFontTx/>
              <a:buChar char="•"/>
            </a:pPr>
            <a:r>
              <a:rPr lang="lv-LV" altLang="en-US" sz="2800" b="1" dirty="0" smtClean="0">
                <a:solidFill>
                  <a:srgbClr val="FFFF00"/>
                </a:solidFill>
                <a:latin typeface="+mn-lt"/>
              </a:rPr>
              <a:t>Pirmais grēks </a:t>
            </a:r>
            <a:r>
              <a:rPr lang="lv-LV" sz="2800" dirty="0" smtClean="0"/>
              <a:t>ir </a:t>
            </a:r>
            <a:r>
              <a:rPr lang="lv-LV" altLang="en-US" sz="2800" b="1" dirty="0" smtClean="0">
                <a:solidFill>
                  <a:srgbClr val="FFFF00"/>
                </a:solidFill>
                <a:latin typeface="+mn-lt"/>
              </a:rPr>
              <a:t>atkrišana no ticības </a:t>
            </a:r>
            <a:r>
              <a:rPr lang="lv-LV" sz="2800" dirty="0" smtClean="0"/>
              <a:t>un tam </a:t>
            </a:r>
            <a:r>
              <a:rPr lang="lv-LV" altLang="en-US" sz="2800" b="1" dirty="0" smtClean="0">
                <a:solidFill>
                  <a:srgbClr val="FFFF00"/>
                </a:solidFill>
                <a:latin typeface="+mn-lt"/>
              </a:rPr>
              <a:t>seko līdzi grēkošana </a:t>
            </a:r>
            <a:r>
              <a:rPr lang="lv-LV" sz="2800" dirty="0" smtClean="0"/>
              <a:t>arī pie </a:t>
            </a:r>
            <a:r>
              <a:rPr lang="lv-LV" altLang="en-US" sz="2800" b="1" dirty="0" smtClean="0">
                <a:solidFill>
                  <a:srgbClr val="FFFF00"/>
                </a:solidFill>
                <a:latin typeface="+mn-lt"/>
              </a:rPr>
              <a:t>citiem baušļiem</a:t>
            </a:r>
            <a:r>
              <a:rPr lang="lv-LV" sz="2800" dirty="0" smtClean="0"/>
              <a:t>. </a:t>
            </a:r>
          </a:p>
          <a:p>
            <a:pPr>
              <a:buFontTx/>
              <a:buChar char="•"/>
            </a:pPr>
            <a:r>
              <a:rPr lang="lv-LV" altLang="en-US" sz="2800" b="1" dirty="0" smtClean="0">
                <a:solidFill>
                  <a:srgbClr val="FFFF00"/>
                </a:solidFill>
                <a:latin typeface="+mn-lt"/>
              </a:rPr>
              <a:t>Dieva dēliem </a:t>
            </a:r>
            <a:r>
              <a:rPr lang="lv-LV" sz="2800" dirty="0" smtClean="0"/>
              <a:t>un </a:t>
            </a:r>
            <a:r>
              <a:rPr lang="lv-LV" altLang="en-US" sz="2800" b="1" dirty="0" smtClean="0">
                <a:solidFill>
                  <a:srgbClr val="FFFF00"/>
                </a:solidFill>
                <a:latin typeface="+mn-lt"/>
              </a:rPr>
              <a:t>cilvēka meitām dzima</a:t>
            </a:r>
            <a:r>
              <a:rPr lang="lv-LV" sz="2800" dirty="0" smtClean="0"/>
              <a:t> nevis </a:t>
            </a:r>
            <a:r>
              <a:rPr lang="lv-LV" altLang="en-US" sz="2800" b="1" dirty="0" smtClean="0">
                <a:solidFill>
                  <a:srgbClr val="FFFF00"/>
                </a:solidFill>
                <a:latin typeface="+mn-lt"/>
              </a:rPr>
              <a:t>Dieva dēli</a:t>
            </a:r>
            <a:r>
              <a:rPr lang="lv-LV" sz="2800" dirty="0" smtClean="0"/>
              <a:t>, </a:t>
            </a:r>
            <a:r>
              <a:rPr lang="lv-LV" sz="2800" dirty="0" smtClean="0"/>
              <a:t>bet </a:t>
            </a:r>
            <a:r>
              <a:rPr lang="lv-LV" sz="2800" dirty="0" smtClean="0"/>
              <a:t>gan </a:t>
            </a:r>
            <a:r>
              <a:rPr lang="lv-LV" altLang="en-US" sz="2800" b="1" dirty="0" smtClean="0">
                <a:solidFill>
                  <a:srgbClr val="FFFF00"/>
                </a:solidFill>
                <a:latin typeface="+mn-lt"/>
              </a:rPr>
              <a:t>tirāni</a:t>
            </a:r>
            <a:r>
              <a:rPr lang="lv-LV" sz="2800" dirty="0" smtClean="0"/>
              <a:t> </a:t>
            </a:r>
            <a:r>
              <a:rPr lang="lv-LV" sz="2800" dirty="0" smtClean="0"/>
              <a:t>vai </a:t>
            </a:r>
            <a:r>
              <a:rPr lang="lv-LV" altLang="en-US" sz="2800" b="1" dirty="0" smtClean="0">
                <a:solidFill>
                  <a:srgbClr val="FFFF00"/>
                </a:solidFill>
                <a:latin typeface="+mn-lt"/>
              </a:rPr>
              <a:t>milži</a:t>
            </a:r>
            <a:r>
              <a:rPr lang="lv-LV" sz="2800" dirty="0" smtClean="0"/>
              <a:t>, kas bija </a:t>
            </a:r>
            <a:r>
              <a:rPr lang="lv-LV" altLang="en-US" sz="2800" b="1" dirty="0" smtClean="0">
                <a:solidFill>
                  <a:srgbClr val="FFFF00"/>
                </a:solidFill>
                <a:latin typeface="+mn-lt"/>
              </a:rPr>
              <a:t>lepni</a:t>
            </a:r>
            <a:r>
              <a:rPr lang="lv-LV" sz="2800" dirty="0" smtClean="0"/>
              <a:t> un </a:t>
            </a:r>
            <a:r>
              <a:rPr lang="lv-LV" altLang="en-US" sz="2800" b="1" dirty="0" smtClean="0">
                <a:solidFill>
                  <a:srgbClr val="FFFF00"/>
                </a:solidFill>
                <a:latin typeface="+mn-lt"/>
              </a:rPr>
              <a:t>pārgalvīgi</a:t>
            </a:r>
            <a:r>
              <a:rPr lang="lv-LV" sz="2800" dirty="0" smtClean="0"/>
              <a:t> </a:t>
            </a:r>
            <a:r>
              <a:rPr lang="lv-LV" altLang="en-US" sz="2800" b="1" dirty="0" smtClean="0">
                <a:solidFill>
                  <a:srgbClr val="FFFF00"/>
                </a:solidFill>
                <a:latin typeface="+mn-lt"/>
              </a:rPr>
              <a:t>ļaudis</a:t>
            </a:r>
            <a:r>
              <a:rPr lang="lv-LV" sz="2800" dirty="0" smtClean="0"/>
              <a:t>, kas </a:t>
            </a:r>
            <a:r>
              <a:rPr lang="lv-LV" altLang="en-US" sz="2800" b="1" dirty="0" smtClean="0">
                <a:solidFill>
                  <a:srgbClr val="FFFF00"/>
                </a:solidFill>
                <a:latin typeface="+mn-lt"/>
              </a:rPr>
              <a:t>sagrābj visu varu</a:t>
            </a:r>
            <a:r>
              <a:rPr lang="lv-LV" sz="2800" dirty="0" smtClean="0"/>
              <a:t>.</a:t>
            </a:r>
            <a:endParaRPr lang="lv-LV" sz="2800" dirty="0"/>
          </a:p>
        </p:txBody>
      </p:sp>
      <p:sp>
        <p:nvSpPr>
          <p:cNvPr id="6148" name="Slide Number Placeholder 3"/>
          <p:cNvSpPr>
            <a:spLocks noGrp="1"/>
          </p:cNvSpPr>
          <p:nvPr>
            <p:ph type="sldNum" sz="quarter" idx="12"/>
          </p:nvPr>
        </p:nvSpPr>
        <p:spPr>
          <a:noFill/>
        </p:spPr>
        <p:txBody>
          <a:bodyPr/>
          <a:lstStyle/>
          <a:p>
            <a:fld id="{3005B80C-BEDF-4746-885B-CD180E22A792}" type="slidenum">
              <a:rPr lang="lv-LV" smtClean="0"/>
              <a:pPr/>
              <a:t>9</a:t>
            </a:fld>
            <a:endParaRPr lang="lv-LV" smtClean="0"/>
          </a:p>
        </p:txBody>
      </p:sp>
      <p:pic>
        <p:nvPicPr>
          <p:cNvPr id="8194" name="Picture 2" descr="Who Was Seth Son of Adam - YouTube"/>
          <p:cNvPicPr>
            <a:picLocks noChangeAspect="1" noChangeArrowheads="1"/>
          </p:cNvPicPr>
          <p:nvPr/>
        </p:nvPicPr>
        <p:blipFill>
          <a:blip r:embed="rId2" cstate="print"/>
          <a:srcRect l="26775" r="27551"/>
          <a:stretch>
            <a:fillRect/>
          </a:stretch>
        </p:blipFill>
        <p:spPr bwMode="auto">
          <a:xfrm>
            <a:off x="6162046" y="836712"/>
            <a:ext cx="2981954" cy="4896544"/>
          </a:xfrm>
          <a:prstGeom prst="rect">
            <a:avLst/>
          </a:prstGeom>
          <a:ln>
            <a:noFill/>
          </a:ln>
          <a:effectLst>
            <a:softEdge rad="112500"/>
          </a:effectLst>
        </p:spPr>
      </p:pic>
      <p:sp>
        <p:nvSpPr>
          <p:cNvPr id="6" name="Rectangle 2"/>
          <p:cNvSpPr>
            <a:spLocks noGrp="1" noChangeArrowheads="1"/>
          </p:cNvSpPr>
          <p:nvPr>
            <p:ph type="title"/>
          </p:nvPr>
        </p:nvSpPr>
        <p:spPr>
          <a:xfrm>
            <a:off x="0" y="0"/>
            <a:ext cx="9144000" cy="706438"/>
          </a:xfrm>
        </p:spPr>
        <p:txBody>
          <a:bodyPr/>
          <a:lstStyle/>
          <a:p>
            <a:pPr marL="762000" indent="-762000" eaLnBrk="1" hangingPunct="1">
              <a:defRPr/>
            </a:pPr>
            <a:r>
              <a:rPr lang="lv-LV" b="1" dirty="0" smtClean="0">
                <a:solidFill>
                  <a:srgbClr val="F8F204"/>
                </a:solidFill>
              </a:rPr>
              <a:t>Ticība</a:t>
            </a:r>
            <a:endParaRPr lang="en-US" dirty="0" smtClean="0"/>
          </a:p>
        </p:txBody>
      </p:sp>
    </p:spTree>
    <p:extLst>
      <p:ext uri="{BB962C8B-B14F-4D97-AF65-F5344CB8AC3E}">
        <p14:creationId xmlns="" xmlns:p14="http://schemas.microsoft.com/office/powerpoint/2010/main" val="16283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5340</TotalTime>
  <Words>1275</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Mountain Top</vt:lpstr>
      <vt:lpstr> 1.Moz.6 Noa un plūdi</vt:lpstr>
      <vt:lpstr> 1.Moz.6:1-10 Noa un plūdi  </vt:lpstr>
      <vt:lpstr>Ievads</vt:lpstr>
      <vt:lpstr>Slide 4</vt:lpstr>
      <vt:lpstr>Slide 5</vt:lpstr>
      <vt:lpstr>Dieva dēli</vt:lpstr>
      <vt:lpstr>Slide 7</vt:lpstr>
      <vt:lpstr>Ticība</vt:lpstr>
      <vt:lpstr>Ticība</vt:lpstr>
      <vt:lpstr>Slide 10</vt:lpstr>
      <vt:lpstr>Slide 11</vt:lpstr>
      <vt:lpstr>Grēkatziņa un Grēku piedošana</vt:lpstr>
      <vt:lpstr>Slide 13</vt:lpstr>
      <vt:lpstr>Slide 14</vt:lpstr>
      <vt:lpstr>Noslēgums</vt:lpstr>
      <vt:lpstr>Un Dieva miers, kas ir augstāks par visu saprašanu lai pasargā jūsu sirdis un jūsu domas. Āmen </vt:lpstr>
    </vt:vector>
  </TitlesOfParts>
  <Company>Diakonijas Centrs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Labie darbi</dc:title>
  <dc:creator>Anda</dc:creator>
  <cp:lastModifiedBy>Ro Oto</cp:lastModifiedBy>
  <cp:revision>143</cp:revision>
  <dcterms:created xsi:type="dcterms:W3CDTF">2007-03-01T09:38:02Z</dcterms:created>
  <dcterms:modified xsi:type="dcterms:W3CDTF">2021-03-12T16:58:50Z</dcterms:modified>
</cp:coreProperties>
</file>