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87" r:id="rId2"/>
    <p:sldId id="258" r:id="rId3"/>
    <p:sldId id="288" r:id="rId4"/>
    <p:sldId id="289" r:id="rId5"/>
    <p:sldId id="260" r:id="rId6"/>
    <p:sldId id="286" r:id="rId7"/>
    <p:sldId id="268" r:id="rId8"/>
    <p:sldId id="281" r:id="rId9"/>
    <p:sldId id="282" r:id="rId10"/>
    <p:sldId id="284" r:id="rId11"/>
    <p:sldId id="279" r:id="rId12"/>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p:scale>
          <a:sx n="75" d="100"/>
          <a:sy n="75" d="100"/>
        </p:scale>
        <p:origin x="-980" y="1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1" y="0"/>
            <a:ext cx="3038654" cy="465856"/>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defTabSz="914291" eaLnBrk="0" hangingPunct="0">
              <a:defRPr sz="1200"/>
            </a:lvl1pPr>
          </a:lstStyle>
          <a:p>
            <a:pPr>
              <a:defRPr/>
            </a:pPr>
            <a:endParaRPr lang="lv-LV"/>
          </a:p>
        </p:txBody>
      </p:sp>
      <p:sp>
        <p:nvSpPr>
          <p:cNvPr id="21507" name="Rectangle 3"/>
          <p:cNvSpPr>
            <a:spLocks noGrp="1" noChangeArrowheads="1"/>
          </p:cNvSpPr>
          <p:nvPr>
            <p:ph type="dt" idx="1"/>
          </p:nvPr>
        </p:nvSpPr>
        <p:spPr bwMode="auto">
          <a:xfrm>
            <a:off x="3970118" y="0"/>
            <a:ext cx="3038654" cy="465856"/>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lvl1pPr algn="r" defTabSz="914291" eaLnBrk="0" hangingPunct="0">
              <a:defRPr sz="1200"/>
            </a:lvl1pPr>
          </a:lstStyle>
          <a:p>
            <a:pPr>
              <a:defRPr/>
            </a:pPr>
            <a:fld id="{E0036556-3C21-4B8F-8A16-88583D0ADD5E}" type="datetimeFigureOut">
              <a:rPr lang="lv-LV"/>
              <a:pPr>
                <a:defRPr/>
              </a:pPr>
              <a:t>09.01.2021</a:t>
            </a:fld>
            <a:endParaRPr lang="lv-LV"/>
          </a:p>
        </p:txBody>
      </p:sp>
      <p:sp>
        <p:nvSpPr>
          <p:cNvPr id="12292"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700227" y="4416012"/>
            <a:ext cx="5609948" cy="4183824"/>
          </a:xfrm>
          <a:prstGeom prst="rect">
            <a:avLst/>
          </a:prstGeom>
          <a:noFill/>
          <a:ln w="9525">
            <a:noFill/>
            <a:miter lim="800000"/>
            <a:headEnd/>
            <a:tailEnd/>
          </a:ln>
        </p:spPr>
        <p:txBody>
          <a:bodyPr vert="horz" wrap="square" lIns="91438" tIns="45718" rIns="91438" bIns="45718"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1510" name="Rectangle 6"/>
          <p:cNvSpPr>
            <a:spLocks noGrp="1" noChangeArrowheads="1"/>
          </p:cNvSpPr>
          <p:nvPr>
            <p:ph type="ftr" sz="quarter" idx="4"/>
          </p:nvPr>
        </p:nvSpPr>
        <p:spPr bwMode="auto">
          <a:xfrm>
            <a:off x="1" y="8829066"/>
            <a:ext cx="3038654" cy="465856"/>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defTabSz="914291" eaLnBrk="0" hangingPunct="0">
              <a:defRPr sz="1200"/>
            </a:lvl1pPr>
          </a:lstStyle>
          <a:p>
            <a:pPr>
              <a:defRPr/>
            </a:pPr>
            <a:endParaRPr lang="lv-LV"/>
          </a:p>
        </p:txBody>
      </p:sp>
      <p:sp>
        <p:nvSpPr>
          <p:cNvPr id="21511" name="Rectangle 7"/>
          <p:cNvSpPr>
            <a:spLocks noGrp="1" noChangeArrowheads="1"/>
          </p:cNvSpPr>
          <p:nvPr>
            <p:ph type="sldNum" sz="quarter" idx="5"/>
          </p:nvPr>
        </p:nvSpPr>
        <p:spPr bwMode="auto">
          <a:xfrm>
            <a:off x="3970118" y="8829066"/>
            <a:ext cx="3038654" cy="465856"/>
          </a:xfrm>
          <a:prstGeom prst="rect">
            <a:avLst/>
          </a:prstGeom>
          <a:noFill/>
          <a:ln w="9525">
            <a:noFill/>
            <a:miter lim="800000"/>
            <a:headEnd/>
            <a:tailEnd/>
          </a:ln>
        </p:spPr>
        <p:txBody>
          <a:bodyPr vert="horz" wrap="square" lIns="91438" tIns="45718" rIns="91438" bIns="45718" numCol="1" anchor="b" anchorCtr="0" compatLnSpc="1">
            <a:prstTxWarp prst="textNoShape">
              <a:avLst/>
            </a:prstTxWarp>
          </a:bodyPr>
          <a:lstStyle>
            <a:lvl1pPr algn="r" defTabSz="914291" eaLnBrk="0" hangingPunct="0">
              <a:defRPr sz="1200"/>
            </a:lvl1pPr>
          </a:lstStyle>
          <a:p>
            <a:pPr>
              <a:defRPr/>
            </a:pPr>
            <a:fld id="{9FEA989D-78B7-49FD-AE76-64EA137DBD29}"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3A0B2A1-3160-4B85-89D9-BBDA935B999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1CC1E63-9B67-44D8-A3E4-4DBF217D42BD}"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26063F26-55FE-4948-845D-858CB2BFFEE1}"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B254078-EFE6-4132-94C6-88E9C8ED22E3}"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6B5A6CB-786F-46B2-BFBF-0A7DCC69E9C8}"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F813D5C-B69E-4C8E-91EB-5F49C87EB7B8}"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7A7AAA17-3DC3-4C04-886E-48C700C51998}"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B052FBC-7968-4442-888B-CA2662237B5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B94B5C83-B448-4C8D-87A9-77B40857B8E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13F75A7-8DDC-479A-B744-DD092C10991E}"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8045293-2265-44E9-BE5C-3BD2706914F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68FA1E3-AAAA-44BA-B9CC-5DBD765E4E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914400" y="71438"/>
            <a:ext cx="8229600" cy="836612"/>
          </a:xfrm>
        </p:spPr>
        <p:txBody>
          <a:bodyPr/>
          <a:lstStyle/>
          <a:p>
            <a:pPr eaLnBrk="1" hangingPunct="1"/>
            <a:r>
              <a:rPr lang="lv-LV" b="1" smtClean="0">
                <a:solidFill>
                  <a:schemeClr val="tx1"/>
                </a:solidFill>
              </a:rPr>
              <a:t>Mt.2:1-12 Zvaigznes diena</a:t>
            </a:r>
          </a:p>
        </p:txBody>
      </p:sp>
      <p:sp>
        <p:nvSpPr>
          <p:cNvPr id="2051"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2052" name="Picture 3" descr="DOVE019"/>
          <p:cNvPicPr>
            <a:picLocks noChangeAspect="1" noChangeArrowheads="1"/>
          </p:cNvPicPr>
          <p:nvPr/>
        </p:nvPicPr>
        <p:blipFill>
          <a:blip r:embed="rId2"/>
          <a:srcRect/>
          <a:stretch>
            <a:fillRect/>
          </a:stretch>
        </p:blipFill>
        <p:spPr bwMode="auto">
          <a:xfrm>
            <a:off x="0" y="0"/>
            <a:ext cx="860425" cy="981075"/>
          </a:xfrm>
          <a:prstGeom prst="rect">
            <a:avLst/>
          </a:prstGeom>
          <a:noFill/>
          <a:ln w="9525">
            <a:noFill/>
            <a:miter lim="800000"/>
            <a:headEnd/>
            <a:tailEnd/>
          </a:ln>
        </p:spPr>
      </p:pic>
      <p:sp>
        <p:nvSpPr>
          <p:cNvPr id="2053"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37C352CC-84C2-4E21-B78A-3593F24AE6F5}" type="slidenum">
              <a:rPr lang="lv-LV" sz="1400"/>
              <a:pPr algn="r"/>
              <a:t>1</a:t>
            </a:fld>
            <a:endParaRPr lang="lv-LV" sz="1400"/>
          </a:p>
        </p:txBody>
      </p:sp>
      <p:pic>
        <p:nvPicPr>
          <p:cNvPr id="2054" name="Picture 8" descr="austrumu-gudrie"/>
          <p:cNvPicPr>
            <a:picLocks noChangeAspect="1" noChangeArrowheads="1"/>
          </p:cNvPicPr>
          <p:nvPr/>
        </p:nvPicPr>
        <p:blipFill>
          <a:blip r:embed="rId3"/>
          <a:srcRect/>
          <a:stretch>
            <a:fillRect/>
          </a:stretch>
        </p:blipFill>
        <p:spPr bwMode="auto">
          <a:xfrm>
            <a:off x="395288" y="1141413"/>
            <a:ext cx="8137525" cy="5672137"/>
          </a:xfrm>
          <a:prstGeom prst="rect">
            <a:avLst/>
          </a:prstGeom>
          <a:noFill/>
          <a:ln w="9525">
            <a:noFill/>
            <a:miter lim="800000"/>
            <a:headEnd/>
            <a:tailEnd/>
          </a:ln>
        </p:spPr>
      </p:pic>
      <p:sp>
        <p:nvSpPr>
          <p:cNvPr id="2055"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10</a:t>
            </a:r>
            <a:r>
              <a:rPr lang="lv-LV" sz="2000" dirty="0" smtClean="0"/>
              <a:t>.jan.2021.</a:t>
            </a:r>
            <a:endParaRPr lang="lv-LV" sz="2000" dirty="0"/>
          </a:p>
        </p:txBody>
      </p:sp>
      <p:sp>
        <p:nvSpPr>
          <p:cNvPr id="2056" name="Text Box 6"/>
          <p:cNvSpPr txBox="1">
            <a:spLocks noChangeArrowheads="1"/>
          </p:cNvSpPr>
          <p:nvPr/>
        </p:nvSpPr>
        <p:spPr bwMode="auto">
          <a:xfrm>
            <a:off x="6357938" y="785813"/>
            <a:ext cx="2786062"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611188" y="0"/>
            <a:ext cx="5603875" cy="692150"/>
          </a:xfrm>
        </p:spPr>
        <p:txBody>
          <a:bodyPr/>
          <a:lstStyle/>
          <a:p>
            <a:pPr eaLnBrk="1" hangingPunct="1"/>
            <a:r>
              <a:rPr lang="lv-LV" b="1" smtClean="0">
                <a:solidFill>
                  <a:schemeClr val="tx1"/>
                </a:solidFill>
              </a:rPr>
              <a:t>Kopsavilkums</a:t>
            </a:r>
          </a:p>
        </p:txBody>
      </p:sp>
      <p:sp>
        <p:nvSpPr>
          <p:cNvPr id="9219" name="Rectangle 5"/>
          <p:cNvSpPr>
            <a:spLocks noChangeArrowheads="1"/>
          </p:cNvSpPr>
          <p:nvPr/>
        </p:nvSpPr>
        <p:spPr bwMode="auto">
          <a:xfrm>
            <a:off x="0" y="2781300"/>
            <a:ext cx="9144000" cy="4060825"/>
          </a:xfrm>
          <a:prstGeom prst="rect">
            <a:avLst/>
          </a:prstGeom>
          <a:noFill/>
          <a:ln w="9525">
            <a:noFill/>
            <a:miter lim="800000"/>
            <a:headEnd/>
            <a:tailEnd/>
          </a:ln>
        </p:spPr>
        <p:txBody>
          <a:bodyPr>
            <a:spAutoFit/>
          </a:bodyPr>
          <a:lstStyle/>
          <a:p>
            <a:pPr>
              <a:buFont typeface="Wingdings" pitchFamily="2" charset="2"/>
              <a:buChar char="§"/>
            </a:pPr>
            <a:r>
              <a:rPr lang="lv-LV" sz="2600"/>
              <a:t>Dieva </a:t>
            </a:r>
            <a:r>
              <a:rPr lang="lv-LV" sz="2600" b="1"/>
              <a:t>ķēnišķīgās</a:t>
            </a:r>
            <a:r>
              <a:rPr lang="lv-LV" sz="2600"/>
              <a:t> </a:t>
            </a:r>
            <a:r>
              <a:rPr lang="lv-LV" sz="2600" b="1"/>
              <a:t>žēlastības iespīdēšana</a:t>
            </a:r>
            <a:r>
              <a:rPr lang="lv-LV" sz="2600"/>
              <a:t> manā un tavā </a:t>
            </a:r>
            <a:r>
              <a:rPr lang="lv-LV" sz="2600" b="1"/>
              <a:t>sirdī</a:t>
            </a:r>
            <a:r>
              <a:rPr lang="lv-LV" sz="2600"/>
              <a:t>.</a:t>
            </a:r>
          </a:p>
          <a:p>
            <a:pPr>
              <a:buFont typeface="Wingdings" pitchFamily="2" charset="2"/>
              <a:buChar char="§"/>
            </a:pPr>
            <a:r>
              <a:rPr lang="lv-LV" sz="2600" b="1"/>
              <a:t>Dieva īstenības</a:t>
            </a:r>
            <a:r>
              <a:rPr lang="lv-LV" sz="2600"/>
              <a:t> un </a:t>
            </a:r>
            <a:r>
              <a:rPr lang="lv-LV" sz="2600" b="1"/>
              <a:t>patiesības iebrukums</a:t>
            </a:r>
            <a:r>
              <a:rPr lang="lv-LV" sz="2600"/>
              <a:t> mūsu </a:t>
            </a:r>
            <a:r>
              <a:rPr lang="lv-LV" sz="2600" b="1"/>
              <a:t>pašapmierinātajā pasaulē</a:t>
            </a:r>
            <a:r>
              <a:rPr lang="lv-LV" sz="2600"/>
              <a:t>.</a:t>
            </a:r>
          </a:p>
          <a:p>
            <a:pPr>
              <a:buFont typeface="Wingdings" pitchFamily="2" charset="2"/>
              <a:buChar char="§"/>
            </a:pPr>
            <a:r>
              <a:rPr lang="lv-LV" sz="2600"/>
              <a:t>Jā, </a:t>
            </a:r>
            <a:r>
              <a:rPr lang="lv-LV" sz="2600" b="1"/>
              <a:t>nemanāms</a:t>
            </a:r>
            <a:r>
              <a:rPr lang="lv-LV" sz="2600"/>
              <a:t>, bet tāds, kas </a:t>
            </a:r>
            <a:r>
              <a:rPr lang="lv-LV" sz="2600" b="1"/>
              <a:t>vienmēr rada</a:t>
            </a:r>
            <a:r>
              <a:rPr lang="lv-LV" sz="2600"/>
              <a:t> savas </a:t>
            </a:r>
            <a:r>
              <a:rPr lang="lv-LV" sz="2600" b="1"/>
              <a:t>sekas</a:t>
            </a:r>
            <a:r>
              <a:rPr lang="lv-LV" sz="2600"/>
              <a:t>.</a:t>
            </a:r>
          </a:p>
          <a:p>
            <a:pPr>
              <a:buFont typeface="Wingdings" pitchFamily="2" charset="2"/>
              <a:buChar char="§"/>
            </a:pPr>
            <a:r>
              <a:rPr lang="lv-LV" sz="2600"/>
              <a:t>Zvaigznes dienas </a:t>
            </a:r>
            <a:r>
              <a:rPr lang="lv-LV" sz="2600" b="1"/>
              <a:t>rakstu vieta</a:t>
            </a:r>
            <a:r>
              <a:rPr lang="lv-LV" sz="2600"/>
              <a:t> to skaidri </a:t>
            </a:r>
            <a:r>
              <a:rPr lang="lv-LV" sz="2600" b="1"/>
              <a:t>apliecina</a:t>
            </a:r>
            <a:r>
              <a:rPr lang="lv-LV" sz="2600"/>
              <a:t>.</a:t>
            </a:r>
          </a:p>
          <a:p>
            <a:pPr>
              <a:buFont typeface="Wingdings" pitchFamily="2" charset="2"/>
              <a:buChar char="§"/>
            </a:pPr>
            <a:r>
              <a:rPr lang="lv-LV" sz="2600"/>
              <a:t>Arī </a:t>
            </a:r>
            <a:r>
              <a:rPr lang="lv-LV" sz="2600" b="1"/>
              <a:t>Kristus ienākšana</a:t>
            </a:r>
            <a:r>
              <a:rPr lang="lv-LV" sz="2600"/>
              <a:t> šajā pasaulē </a:t>
            </a:r>
            <a:r>
              <a:rPr lang="lv-LV" sz="2600" b="1"/>
              <a:t>radīja troksni</a:t>
            </a:r>
            <a:r>
              <a:rPr lang="lv-LV" sz="2600"/>
              <a:t> un </a:t>
            </a:r>
            <a:r>
              <a:rPr lang="lv-LV" sz="2600" b="1"/>
              <a:t>satraukumu</a:t>
            </a:r>
            <a:r>
              <a:rPr lang="lv-LV" sz="2600"/>
              <a:t>.</a:t>
            </a:r>
          </a:p>
          <a:p>
            <a:pPr>
              <a:buFont typeface="Wingdings" pitchFamily="2" charset="2"/>
              <a:buChar char="§"/>
            </a:pPr>
            <a:r>
              <a:rPr lang="lv-LV" sz="2600"/>
              <a:t>Mūs līdz </a:t>
            </a:r>
            <a:r>
              <a:rPr lang="lv-LV" sz="2600" b="1"/>
              <a:t>ar gudrajiem aicina ielūkoties Kristus gaismā</a:t>
            </a:r>
          </a:p>
          <a:p>
            <a:pPr>
              <a:buFont typeface="Wingdings" pitchFamily="2" charset="2"/>
              <a:buChar char="§"/>
            </a:pPr>
            <a:r>
              <a:rPr lang="lv-LV" sz="2600"/>
              <a:t>Lai mēs </a:t>
            </a:r>
            <a:r>
              <a:rPr lang="lv-LV" sz="2600" b="1"/>
              <a:t>varētu kļūt par gaismu</a:t>
            </a:r>
            <a:r>
              <a:rPr lang="lv-LV" sz="2600"/>
              <a:t> saviem </a:t>
            </a:r>
            <a:r>
              <a:rPr lang="lv-LV" sz="2600" b="1"/>
              <a:t>līdzcilvēkiem</a:t>
            </a:r>
            <a:r>
              <a:rPr lang="lv-LV" sz="2600"/>
              <a:t>. Ā. </a:t>
            </a:r>
          </a:p>
        </p:txBody>
      </p:sp>
      <p:sp>
        <p:nvSpPr>
          <p:cNvPr id="10244" name="Slide Number Placeholder 4"/>
          <p:cNvSpPr>
            <a:spLocks noGrp="1"/>
          </p:cNvSpPr>
          <p:nvPr>
            <p:ph type="sldNum" sz="quarter" idx="12"/>
          </p:nvPr>
        </p:nvSpPr>
        <p:spPr>
          <a:noFill/>
        </p:spPr>
        <p:txBody>
          <a:bodyPr/>
          <a:lstStyle/>
          <a:p>
            <a:fld id="{795C2F5C-7DE4-4014-8EE7-E0705CE5F653}" type="slidenum">
              <a:rPr lang="lv-LV" smtClean="0"/>
              <a:pPr/>
              <a:t>10</a:t>
            </a:fld>
            <a:endParaRPr lang="lv-LV" smtClean="0"/>
          </a:p>
        </p:txBody>
      </p:sp>
      <p:pic>
        <p:nvPicPr>
          <p:cNvPr id="6" name="Picture 5"/>
          <p:cNvPicPr>
            <a:picLocks noChangeAspect="1" noChangeArrowheads="1"/>
          </p:cNvPicPr>
          <p:nvPr/>
        </p:nvPicPr>
        <p:blipFill>
          <a:blip r:embed="rId2"/>
          <a:srcRect/>
          <a:stretch>
            <a:fillRect/>
          </a:stretch>
        </p:blipFill>
        <p:spPr bwMode="auto">
          <a:xfrm>
            <a:off x="6572264" y="0"/>
            <a:ext cx="2571736" cy="27860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246" name="Rectangle 7"/>
          <p:cNvSpPr>
            <a:spLocks noChangeArrowheads="1"/>
          </p:cNvSpPr>
          <p:nvPr/>
        </p:nvSpPr>
        <p:spPr bwMode="auto">
          <a:xfrm>
            <a:off x="0" y="908050"/>
            <a:ext cx="6372225" cy="1373188"/>
          </a:xfrm>
          <a:prstGeom prst="rect">
            <a:avLst/>
          </a:prstGeom>
          <a:noFill/>
          <a:ln w="9525">
            <a:noFill/>
            <a:miter lim="800000"/>
            <a:headEnd/>
            <a:tailEnd/>
          </a:ln>
        </p:spPr>
        <p:txBody>
          <a:bodyPr>
            <a:spAutoFit/>
          </a:bodyPr>
          <a:lstStyle/>
          <a:p>
            <a:pPr>
              <a:buFontTx/>
              <a:buChar char="•"/>
            </a:pPr>
            <a:r>
              <a:rPr lang="lv-LV" sz="2800" b="1"/>
              <a:t>Zvaigznes diena</a:t>
            </a:r>
            <a:r>
              <a:rPr lang="lv-LV" sz="2800"/>
              <a:t>, </a:t>
            </a:r>
          </a:p>
          <a:p>
            <a:pPr>
              <a:buFontTx/>
              <a:buChar char="•"/>
            </a:pPr>
            <a:r>
              <a:rPr lang="lv-LV" sz="2800" b="1"/>
              <a:t>Epifānija</a:t>
            </a:r>
            <a:r>
              <a:rPr lang="lv-LV" sz="2800"/>
              <a:t> jeb </a:t>
            </a:r>
            <a:r>
              <a:rPr lang="lv-LV" sz="2800" b="1"/>
              <a:t>Atspīdēšana</a:t>
            </a:r>
          </a:p>
          <a:p>
            <a:pPr>
              <a:buFontTx/>
              <a:buChar char="•"/>
            </a:pPr>
            <a:r>
              <a:rPr lang="lv-LV" sz="2800"/>
              <a:t>Svarīgs dievišķās </a:t>
            </a:r>
            <a:r>
              <a:rPr lang="lv-LV" sz="2800" b="1"/>
              <a:t>atklāsmes brīdis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 calcmode="lin" valueType="num">
                                      <p:cBhvr additive="base">
                                        <p:cTn id="12" dur="500" fill="hold"/>
                                        <p:tgtEl>
                                          <p:spTgt spid="9219">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219">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9219">
                                            <p:txEl>
                                              <p:pRg st="1" end="1"/>
                                            </p:txEl>
                                          </p:spTgt>
                                        </p:tgtEl>
                                        <p:attrNameLst>
                                          <p:attrName>style.visibility</p:attrName>
                                        </p:attrNameLst>
                                      </p:cBhvr>
                                      <p:to>
                                        <p:strVal val="visible"/>
                                      </p:to>
                                    </p:set>
                                    <p:anim calcmode="lin" valueType="num">
                                      <p:cBhvr additive="base">
                                        <p:cTn id="17" dur="500" fill="hold"/>
                                        <p:tgtEl>
                                          <p:spTgt spid="9219">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9219">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9219">
                                            <p:txEl>
                                              <p:pRg st="2" end="2"/>
                                            </p:txEl>
                                          </p:spTgt>
                                        </p:tgtEl>
                                        <p:attrNameLst>
                                          <p:attrName>style.visibility</p:attrName>
                                        </p:attrNameLst>
                                      </p:cBhvr>
                                      <p:to>
                                        <p:strVal val="visible"/>
                                      </p:to>
                                    </p:set>
                                    <p:anim calcmode="lin" valueType="num">
                                      <p:cBhvr additive="base">
                                        <p:cTn id="22" dur="500" fill="hold"/>
                                        <p:tgtEl>
                                          <p:spTgt spid="9219">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9219">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9219">
                                            <p:txEl>
                                              <p:pRg st="3" end="3"/>
                                            </p:txEl>
                                          </p:spTgt>
                                        </p:tgtEl>
                                        <p:attrNameLst>
                                          <p:attrName>style.visibility</p:attrName>
                                        </p:attrNameLst>
                                      </p:cBhvr>
                                      <p:to>
                                        <p:strVal val="visible"/>
                                      </p:to>
                                    </p:set>
                                    <p:anim calcmode="lin" valueType="num">
                                      <p:cBhvr additive="base">
                                        <p:cTn id="27" dur="500" fill="hold"/>
                                        <p:tgtEl>
                                          <p:spTgt spid="9219">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219">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9219">
                                            <p:txEl>
                                              <p:pRg st="4" end="4"/>
                                            </p:txEl>
                                          </p:spTgt>
                                        </p:tgtEl>
                                        <p:attrNameLst>
                                          <p:attrName>style.visibility</p:attrName>
                                        </p:attrNameLst>
                                      </p:cBhvr>
                                      <p:to>
                                        <p:strVal val="visible"/>
                                      </p:to>
                                    </p:set>
                                    <p:anim calcmode="lin" valueType="num">
                                      <p:cBhvr additive="base">
                                        <p:cTn id="32" dur="500" fill="hold"/>
                                        <p:tgtEl>
                                          <p:spTgt spid="9219">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9219">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9219">
                                            <p:txEl>
                                              <p:pRg st="5" end="5"/>
                                            </p:txEl>
                                          </p:spTgt>
                                        </p:tgtEl>
                                        <p:attrNameLst>
                                          <p:attrName>style.visibility</p:attrName>
                                        </p:attrNameLst>
                                      </p:cBhvr>
                                      <p:to>
                                        <p:strVal val="visible"/>
                                      </p:to>
                                    </p:set>
                                    <p:anim calcmode="lin" valueType="num">
                                      <p:cBhvr additive="base">
                                        <p:cTn id="37" dur="500" fill="hold"/>
                                        <p:tgtEl>
                                          <p:spTgt spid="9219">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219">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9219">
                                            <p:txEl>
                                              <p:pRg st="6" end="6"/>
                                            </p:txEl>
                                          </p:spTgt>
                                        </p:tgtEl>
                                        <p:attrNameLst>
                                          <p:attrName>style.visibility</p:attrName>
                                        </p:attrNameLst>
                                      </p:cBhvr>
                                      <p:to>
                                        <p:strVal val="visible"/>
                                      </p:to>
                                    </p:set>
                                    <p:anim calcmode="lin" valueType="num">
                                      <p:cBhvr additive="base">
                                        <p:cTn id="42" dur="500" fill="hold"/>
                                        <p:tgtEl>
                                          <p:spTgt spid="9219">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9219">
                                            <p:txEl>
                                              <p:pRg st="6" end="6"/>
                                            </p:txEl>
                                          </p:spTgt>
                                        </p:tgtEl>
                                        <p:attrNameLst>
                                          <p:attrName>ppt_y</p:attrName>
                                        </p:attrNameLst>
                                      </p:cBhvr>
                                      <p:tavLst>
                                        <p:tav tm="0">
                                          <p:val>
                                            <p:strVal val="1+#ppt_h/2"/>
                                          </p:val>
                                        </p:tav>
                                        <p:tav tm="100000">
                                          <p:val>
                                            <p:strVal val="#ppt_y"/>
                                          </p:val>
                                        </p:tav>
                                      </p:tavLst>
                                    </p:anim>
                                  </p:childTnLst>
                                </p:cTn>
                              </p:par>
                              <p:par>
                                <p:cTn id="44" presetID="10" presetClass="entr" presetSubtype="0" fill="hold"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1268" name="Slide Number Placeholder 3"/>
          <p:cNvSpPr>
            <a:spLocks noGrp="1"/>
          </p:cNvSpPr>
          <p:nvPr>
            <p:ph type="sldNum" sz="quarter" idx="12"/>
          </p:nvPr>
        </p:nvSpPr>
        <p:spPr>
          <a:noFill/>
        </p:spPr>
        <p:txBody>
          <a:bodyPr/>
          <a:lstStyle/>
          <a:p>
            <a:fld id="{ACC73D38-9E93-4DD7-9B7F-666EA0B53FFB}" type="slidenum">
              <a:rPr lang="lv-LV" smtClean="0"/>
              <a:pPr/>
              <a:t>11</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914400" y="0"/>
            <a:ext cx="8229600" cy="836613"/>
          </a:xfrm>
        </p:spPr>
        <p:txBody>
          <a:bodyPr/>
          <a:lstStyle/>
          <a:p>
            <a:pPr eaLnBrk="1" hangingPunct="1"/>
            <a:r>
              <a:rPr lang="lv-LV" b="1" smtClean="0">
                <a:solidFill>
                  <a:schemeClr val="tx1"/>
                </a:solidFill>
              </a:rPr>
              <a:t>Mt.2:1-12 Zvaigznes diena</a:t>
            </a:r>
          </a:p>
        </p:txBody>
      </p:sp>
      <p:sp>
        <p:nvSpPr>
          <p:cNvPr id="3075" name="Rectangle 3"/>
          <p:cNvSpPr>
            <a:spLocks noGrp="1" noChangeArrowheads="1"/>
          </p:cNvSpPr>
          <p:nvPr>
            <p:ph type="body" idx="1"/>
          </p:nvPr>
        </p:nvSpPr>
        <p:spPr>
          <a:xfrm>
            <a:off x="-323850" y="928688"/>
            <a:ext cx="9467850" cy="5929312"/>
          </a:xfrm>
        </p:spPr>
        <p:txBody>
          <a:bodyPr/>
          <a:lstStyle/>
          <a:p>
            <a:pPr algn="just">
              <a:buFontTx/>
              <a:buNone/>
            </a:pPr>
            <a:r>
              <a:rPr lang="lv-LV" sz="2000" smtClean="0"/>
              <a:t>     1 Kad Jēzus bija piedzimis Bētlemē, Jūdas ķēniņa Hēroda laikā, redzi, gudri vīri no austrumu zemes atnāca uz Jeruzālemi un sacīja: 2 "Kur ir jaunpiedzimušais Jūdu ķēniņš? Jo mēs Viņa zvaigzni redzējām austrumu zemē un atnācām Viņu pielūgt." 3 Kad ķēniņš Hērods to dzirdēja, tad viņš izbijās un visa Jeruzāleme līdz ar viņu. 4 Un, saaicinājis visus tautas augstos priesterus un rakstu mācītājus, viņš izzināja no tiem, kur Kristum būs piedzimt. 5 Un tie viņam sacīja: "Bētlemē, Jūdas zemē; jo tā raksta pravietis: 6 un tu, Bētleme, Jūdas zemē, tu nebūt neesi mazākā starp Jūdas cilts kungiem; jo no tevis nāks Valdnieks, kas ganīs Manu Israēla tautu." 7 Tad Hērods paslepen saaicināja gudros, sīki izjautāja tiem par zvaigznes atspīdēšanas laiku. 8 Un viņš tos sūtīja uz Bētlemi un sacīja: "Ejiet un ievāciet rūpīgi ziņas par to bērnu, un, kad jūs Viņu atradīsit, tad paziņojiet to man, ka arī es aizeju un Viņu pielūdzu." 9 To no ķēniņa dzirdējuši, tie aizgāja. Un redzi, zvaigzne, ko tie bija redzējuši austrumu zemē, gāja tiem pa priekšu un nostājās pār namu, kurā bija bērns. 10 Un, zvaigzni ieraudzījuši, tie priecājās ar varen lielu prieku. 11 Un, namā iegājuši, tie ieraudzīja bērnu līdz ar Mariju, Viņa māti, un tie nometās ceļos un Viņu pielūdza. Tad tie atvēra savas mantas un dāvāja Viņam zeltu, vīraku un mirres. 12 Un sapnī saņēmuši norādījumu pie Hēroda neatgriezties, tie aizgāja pa citu ceļu uz savu zemi. </a:t>
            </a:r>
            <a:endParaRPr lang="lv-LV" sz="2200" b="1" smtClean="0"/>
          </a:p>
        </p:txBody>
      </p:sp>
      <p:sp>
        <p:nvSpPr>
          <p:cNvPr id="3076"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pic>
        <p:nvPicPr>
          <p:cNvPr id="3077" name="Picture 3" descr="DOVE019"/>
          <p:cNvPicPr>
            <a:picLocks noChangeAspect="1" noChangeArrowheads="1"/>
          </p:cNvPicPr>
          <p:nvPr/>
        </p:nvPicPr>
        <p:blipFill>
          <a:blip r:embed="rId2"/>
          <a:srcRect/>
          <a:stretch>
            <a:fillRect/>
          </a:stretch>
        </p:blipFill>
        <p:spPr bwMode="auto">
          <a:xfrm>
            <a:off x="0" y="0"/>
            <a:ext cx="860425" cy="981075"/>
          </a:xfrm>
          <a:prstGeom prst="rect">
            <a:avLst/>
          </a:prstGeom>
          <a:noFill/>
          <a:ln w="9525">
            <a:noFill/>
            <a:miter lim="800000"/>
            <a:headEnd/>
            <a:tailEnd/>
          </a:ln>
        </p:spPr>
      </p:pic>
      <p:sp>
        <p:nvSpPr>
          <p:cNvPr id="3078" name="Slide Number Placeholder 5"/>
          <p:cNvSpPr>
            <a:spLocks noGrp="1"/>
          </p:cNvSpPr>
          <p:nvPr>
            <p:ph type="sldNum" sz="quarter" idx="12"/>
          </p:nvPr>
        </p:nvSpPr>
        <p:spPr>
          <a:noFill/>
        </p:spPr>
        <p:txBody>
          <a:bodyPr/>
          <a:lstStyle/>
          <a:p>
            <a:fld id="{50C38A4A-03B4-4E81-BF76-F77C36D264C1}" type="slidenum">
              <a:rPr lang="lv-LV" smtClean="0"/>
              <a:pPr/>
              <a:t>2</a:t>
            </a:fld>
            <a:endParaRPr lang="lv-LV"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smtClean="0">
                <a:solidFill>
                  <a:schemeClr val="tx1"/>
                </a:solidFill>
              </a:rPr>
              <a:t>Ievads</a:t>
            </a: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3</a:t>
            </a:fld>
            <a:endParaRPr lang="lv-LV" smtClean="0"/>
          </a:p>
        </p:txBody>
      </p:sp>
      <p:sp>
        <p:nvSpPr>
          <p:cNvPr id="4100" name="Rectangle 7"/>
          <p:cNvSpPr>
            <a:spLocks noChangeArrowheads="1"/>
          </p:cNvSpPr>
          <p:nvPr/>
        </p:nvSpPr>
        <p:spPr bwMode="auto">
          <a:xfrm>
            <a:off x="0" y="571500"/>
            <a:ext cx="9144000" cy="3539430"/>
          </a:xfrm>
          <a:prstGeom prst="rect">
            <a:avLst/>
          </a:prstGeom>
          <a:noFill/>
          <a:ln w="9525">
            <a:noFill/>
            <a:miter lim="800000"/>
            <a:headEnd/>
            <a:tailEnd/>
          </a:ln>
        </p:spPr>
        <p:txBody>
          <a:bodyPr>
            <a:spAutoFit/>
          </a:bodyPr>
          <a:lstStyle/>
          <a:p>
            <a:pPr>
              <a:buFontTx/>
              <a:buChar char="•"/>
            </a:pPr>
            <a:r>
              <a:rPr lang="lv-LV" sz="2800" b="1" dirty="0"/>
              <a:t>Zvaigznes diena</a:t>
            </a:r>
            <a:r>
              <a:rPr lang="lv-LV" sz="2800" dirty="0"/>
              <a:t>, </a:t>
            </a:r>
            <a:r>
              <a:rPr lang="lv-LV" sz="2800" b="1" dirty="0" smtClean="0"/>
              <a:t>Epifānija</a:t>
            </a:r>
            <a:r>
              <a:rPr lang="lv-LV" sz="2800" dirty="0" smtClean="0"/>
              <a:t> </a:t>
            </a:r>
            <a:r>
              <a:rPr lang="lv-LV" sz="2800" dirty="0"/>
              <a:t>jeb </a:t>
            </a:r>
            <a:r>
              <a:rPr lang="lv-LV" sz="2800" b="1" dirty="0" smtClean="0"/>
              <a:t>Atspīdēšana</a:t>
            </a:r>
          </a:p>
          <a:p>
            <a:pPr>
              <a:buFontTx/>
              <a:buChar char="•"/>
            </a:pPr>
            <a:r>
              <a:rPr lang="lv-LV" sz="2800" dirty="0" smtClean="0"/>
              <a:t>Ar ko šī </a:t>
            </a:r>
            <a:r>
              <a:rPr lang="lv-LV" sz="2800" b="1" dirty="0" smtClean="0"/>
              <a:t>zvaigznes diena </a:t>
            </a:r>
            <a:r>
              <a:rPr lang="lv-LV" sz="2800" dirty="0" smtClean="0"/>
              <a:t>ir tik </a:t>
            </a:r>
            <a:r>
              <a:rPr lang="lv-LV" sz="2800" b="1" dirty="0" smtClean="0"/>
              <a:t>īpaša</a:t>
            </a:r>
            <a:r>
              <a:rPr lang="lv-LV" sz="2800" dirty="0" smtClean="0"/>
              <a:t>? </a:t>
            </a:r>
            <a:endParaRPr lang="en-US" sz="2800" dirty="0" smtClean="0"/>
          </a:p>
          <a:p>
            <a:pPr>
              <a:buFontTx/>
              <a:buChar char="•"/>
            </a:pPr>
            <a:r>
              <a:rPr lang="lv-LV" sz="2800" dirty="0" smtClean="0"/>
              <a:t>Pravietis Jesaja: </a:t>
            </a:r>
            <a:r>
              <a:rPr lang="lv-LV" sz="2800" i="1" dirty="0" smtClean="0"/>
              <a:t>Celies</a:t>
            </a:r>
            <a:r>
              <a:rPr lang="lv-LV" sz="2800" i="1" dirty="0" smtClean="0"/>
              <a:t>, topi apgaismota! Jo tava gaisma, un Tā Kunga godība uzlec pār tevi. (Jes.60:1) </a:t>
            </a:r>
            <a:endParaRPr lang="lv-LV" sz="2800" i="1" dirty="0" smtClean="0"/>
          </a:p>
          <a:p>
            <a:pPr>
              <a:buFontTx/>
              <a:buChar char="•"/>
            </a:pPr>
            <a:r>
              <a:rPr lang="lv-LV" sz="2800" b="1" dirty="0" smtClean="0"/>
              <a:t>Gaismai</a:t>
            </a:r>
            <a:r>
              <a:rPr lang="lv-LV" sz="2800" dirty="0" smtClean="0"/>
              <a:t> </a:t>
            </a:r>
            <a:r>
              <a:rPr lang="lv-LV" sz="2800" dirty="0" smtClean="0"/>
              <a:t>ir </a:t>
            </a:r>
            <a:r>
              <a:rPr lang="lv-LV" sz="2800" dirty="0" smtClean="0"/>
              <a:t>liela nozīme </a:t>
            </a:r>
            <a:r>
              <a:rPr lang="lv-LV" sz="2800" b="1" dirty="0" smtClean="0"/>
              <a:t>pasaules pastāvēšanā</a:t>
            </a:r>
            <a:r>
              <a:rPr lang="lv-LV" sz="2800" dirty="0" smtClean="0"/>
              <a:t>. </a:t>
            </a:r>
          </a:p>
          <a:p>
            <a:pPr>
              <a:buFontTx/>
              <a:buChar char="•"/>
            </a:pPr>
            <a:r>
              <a:rPr lang="lv-LV" sz="2800" b="1" dirty="0" smtClean="0"/>
              <a:t>Gandrīz</a:t>
            </a:r>
            <a:r>
              <a:rPr lang="lv-LV" sz="2800" dirty="0" smtClean="0"/>
              <a:t> nekas šajā </a:t>
            </a:r>
            <a:r>
              <a:rPr lang="lv-LV" sz="2800" b="1" dirty="0" smtClean="0"/>
              <a:t>pasaulē nevar pastāvēt bez gaismas</a:t>
            </a:r>
            <a:r>
              <a:rPr lang="lv-LV" sz="2800" dirty="0" smtClean="0"/>
              <a:t>. Tā ir </a:t>
            </a:r>
            <a:r>
              <a:rPr lang="lv-LV" sz="2800" b="1" dirty="0" smtClean="0"/>
              <a:t>vitāli nepieciešama augiem</a:t>
            </a:r>
            <a:r>
              <a:rPr lang="lv-LV" sz="2800" dirty="0" smtClean="0"/>
              <a:t>, </a:t>
            </a:r>
            <a:r>
              <a:rPr lang="lv-LV" sz="2800" b="1" dirty="0" smtClean="0"/>
              <a:t>dzīvniekiem</a:t>
            </a:r>
            <a:r>
              <a:rPr lang="lv-LV" sz="2800" dirty="0" smtClean="0"/>
              <a:t> un tāpat arī </a:t>
            </a:r>
            <a:r>
              <a:rPr lang="lv-LV" sz="2800" b="1" dirty="0" smtClean="0"/>
              <a:t>cilvēkiem</a:t>
            </a:r>
            <a:r>
              <a:rPr lang="lv-LV" sz="2800" dirty="0" smtClean="0"/>
              <a:t>. </a:t>
            </a:r>
            <a:endParaRPr lang="lv-LV" sz="2800" b="1" dirty="0"/>
          </a:p>
        </p:txBody>
      </p:sp>
      <p:pic>
        <p:nvPicPr>
          <p:cNvPr id="23554" name="Picture 2" descr="Image result for epiphany"/>
          <p:cNvPicPr>
            <a:picLocks noChangeAspect="1" noChangeArrowheads="1"/>
          </p:cNvPicPr>
          <p:nvPr/>
        </p:nvPicPr>
        <p:blipFill>
          <a:blip r:embed="rId2"/>
          <a:srcRect/>
          <a:stretch>
            <a:fillRect/>
          </a:stretch>
        </p:blipFill>
        <p:spPr bwMode="auto">
          <a:xfrm>
            <a:off x="500034" y="3929066"/>
            <a:ext cx="7810500" cy="296703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0" y="0"/>
            <a:ext cx="9144000" cy="692150"/>
          </a:xfrm>
        </p:spPr>
        <p:txBody>
          <a:bodyPr/>
          <a:lstStyle/>
          <a:p>
            <a:pPr eaLnBrk="1" hangingPunct="1"/>
            <a:r>
              <a:rPr lang="lv-LV" b="1" dirty="0" smtClean="0">
                <a:solidFill>
                  <a:schemeClr val="tx1"/>
                </a:solidFill>
              </a:rPr>
              <a:t>Atspīdēšana</a:t>
            </a:r>
            <a:endParaRPr lang="lv-LV" b="1" dirty="0" smtClean="0">
              <a:solidFill>
                <a:schemeClr val="tx1"/>
              </a:solidFill>
            </a:endParaRPr>
          </a:p>
        </p:txBody>
      </p:sp>
      <p:sp>
        <p:nvSpPr>
          <p:cNvPr id="4099" name="Slide Number Placeholder 4"/>
          <p:cNvSpPr>
            <a:spLocks noGrp="1"/>
          </p:cNvSpPr>
          <p:nvPr>
            <p:ph type="sldNum" sz="quarter" idx="12"/>
          </p:nvPr>
        </p:nvSpPr>
        <p:spPr>
          <a:noFill/>
        </p:spPr>
        <p:txBody>
          <a:bodyPr/>
          <a:lstStyle/>
          <a:p>
            <a:fld id="{6324D347-1F79-492C-9A25-467DF989BBE0}" type="slidenum">
              <a:rPr lang="lv-LV" smtClean="0"/>
              <a:pPr/>
              <a:t>4</a:t>
            </a:fld>
            <a:endParaRPr lang="lv-LV" smtClean="0"/>
          </a:p>
        </p:txBody>
      </p:sp>
      <p:sp>
        <p:nvSpPr>
          <p:cNvPr id="4100" name="Rectangle 7"/>
          <p:cNvSpPr>
            <a:spLocks noChangeArrowheads="1"/>
          </p:cNvSpPr>
          <p:nvPr/>
        </p:nvSpPr>
        <p:spPr bwMode="auto">
          <a:xfrm>
            <a:off x="0" y="571500"/>
            <a:ext cx="9144000" cy="4339650"/>
          </a:xfrm>
          <a:prstGeom prst="rect">
            <a:avLst/>
          </a:prstGeom>
          <a:noFill/>
          <a:ln w="9525">
            <a:noFill/>
            <a:miter lim="800000"/>
            <a:headEnd/>
            <a:tailEnd/>
          </a:ln>
        </p:spPr>
        <p:txBody>
          <a:bodyPr>
            <a:spAutoFit/>
          </a:bodyPr>
          <a:lstStyle/>
          <a:p>
            <a:pPr>
              <a:buFontTx/>
              <a:buChar char="•"/>
            </a:pPr>
            <a:r>
              <a:rPr lang="lv-LV" sz="2700" dirty="0" smtClean="0"/>
              <a:t>Te nav runas par </a:t>
            </a:r>
            <a:r>
              <a:rPr lang="lv-LV" sz="2700" b="1" dirty="0" smtClean="0"/>
              <a:t>fizisku gaismu </a:t>
            </a:r>
            <a:r>
              <a:rPr lang="lv-LV" sz="2700" dirty="0" smtClean="0"/>
              <a:t>vien, bet par to </a:t>
            </a:r>
            <a:r>
              <a:rPr lang="lv-LV" sz="2700" b="1" dirty="0" smtClean="0"/>
              <a:t>gaismu</a:t>
            </a:r>
            <a:r>
              <a:rPr lang="lv-LV" sz="2700" dirty="0" smtClean="0"/>
              <a:t>, par ko raksta arī </a:t>
            </a:r>
            <a:r>
              <a:rPr lang="lv-LV" sz="2700" b="1" dirty="0" smtClean="0"/>
              <a:t>ap. Jānis</a:t>
            </a:r>
            <a:r>
              <a:rPr lang="lv-LV" sz="2700" dirty="0" smtClean="0"/>
              <a:t>: “</a:t>
            </a:r>
            <a:r>
              <a:rPr lang="lv-LV" sz="2700" i="1" dirty="0" smtClean="0"/>
              <a:t>Tas bija patiesais gaišums, kas nāca pasaulē, kas apgaismo ikvienu cilvēku</a:t>
            </a:r>
            <a:r>
              <a:rPr lang="lv-LV" sz="2700" i="1" dirty="0" smtClean="0"/>
              <a:t>.</a:t>
            </a:r>
            <a:r>
              <a:rPr lang="lv-LV" sz="2700" dirty="0" smtClean="0"/>
              <a:t>” (Jņ.1:9)</a:t>
            </a:r>
          </a:p>
          <a:p>
            <a:pPr>
              <a:buFontTx/>
              <a:buChar char="•"/>
            </a:pPr>
            <a:r>
              <a:rPr lang="lv-LV" sz="2700" dirty="0" smtClean="0"/>
              <a:t>Kristus ir nācis pasaulē, lai vestu tos </a:t>
            </a:r>
            <a:r>
              <a:rPr lang="lv-LV" sz="2700" b="1" dirty="0" smtClean="0"/>
              <a:t>no tumsas gaismā</a:t>
            </a:r>
            <a:r>
              <a:rPr lang="lv-LV" sz="2700" dirty="0" smtClean="0"/>
              <a:t>.</a:t>
            </a:r>
          </a:p>
          <a:p>
            <a:pPr>
              <a:buFontTx/>
              <a:buChar char="•"/>
            </a:pPr>
            <a:r>
              <a:rPr lang="lv-LV" sz="2800" b="1" dirty="0" smtClean="0"/>
              <a:t>Ap.Pāvils</a:t>
            </a:r>
            <a:r>
              <a:rPr lang="lv-LV" sz="2800" dirty="0" smtClean="0"/>
              <a:t>: </a:t>
            </a:r>
            <a:r>
              <a:rPr lang="lv-LV" sz="2800" i="1" dirty="0" smtClean="0"/>
              <a:t>Visu</a:t>
            </a:r>
            <a:r>
              <a:rPr lang="lv-LV" sz="2800" i="1" dirty="0" smtClean="0"/>
              <a:t>, kas tiek gaismā celts, apspīd gaisma, un viss, ko apspīd gaisma, ir gaisma. (Ef.5:13</a:t>
            </a:r>
            <a:r>
              <a:rPr lang="lv-LV" sz="2800" i="1" dirty="0" smtClean="0"/>
              <a:t>)</a:t>
            </a:r>
          </a:p>
          <a:p>
            <a:pPr>
              <a:buFontTx/>
              <a:buChar char="•"/>
            </a:pPr>
            <a:r>
              <a:rPr lang="lv-LV" sz="2800" dirty="0" smtClean="0"/>
              <a:t>Tas</a:t>
            </a:r>
            <a:r>
              <a:rPr lang="lv-LV" sz="2800" dirty="0" smtClean="0"/>
              <a:t>, kas ir </a:t>
            </a:r>
            <a:r>
              <a:rPr lang="lv-LV" sz="2800" b="1" dirty="0" smtClean="0"/>
              <a:t>Kristus gaismas apspīdēts</a:t>
            </a:r>
            <a:r>
              <a:rPr lang="lv-LV" sz="2800" dirty="0" smtClean="0"/>
              <a:t>, tas arī pats kļūst par </a:t>
            </a:r>
            <a:r>
              <a:rPr lang="lv-LV" sz="2800" b="1" dirty="0" smtClean="0"/>
              <a:t>gaismu</a:t>
            </a:r>
            <a:r>
              <a:rPr lang="lv-LV" sz="2800" dirty="0" smtClean="0"/>
              <a:t>, </a:t>
            </a:r>
            <a:r>
              <a:rPr lang="lv-LV" sz="2800" dirty="0" smtClean="0"/>
              <a:t>kas </a:t>
            </a:r>
            <a:r>
              <a:rPr lang="lv-LV" sz="2800" b="1" dirty="0" smtClean="0"/>
              <a:t>var spīdēt </a:t>
            </a:r>
            <a:r>
              <a:rPr lang="lv-LV" sz="2800" b="1" dirty="0" smtClean="0"/>
              <a:t>citiem</a:t>
            </a:r>
            <a:r>
              <a:rPr lang="lv-LV" sz="2800" dirty="0" smtClean="0"/>
              <a:t>. </a:t>
            </a:r>
            <a:endParaRPr lang="lv-LV" sz="2800" dirty="0" smtClean="0"/>
          </a:p>
          <a:p>
            <a:pPr>
              <a:buFontTx/>
              <a:buChar char="•"/>
            </a:pPr>
            <a:r>
              <a:rPr lang="lv-LV" sz="2800" b="1" dirty="0" smtClean="0"/>
              <a:t>Kristus </a:t>
            </a:r>
            <a:r>
              <a:rPr lang="lv-LV" sz="2800" b="1" dirty="0" smtClean="0"/>
              <a:t>gaisma </a:t>
            </a:r>
            <a:r>
              <a:rPr lang="lv-LV" sz="2800" dirty="0" smtClean="0"/>
              <a:t>ir </a:t>
            </a:r>
            <a:r>
              <a:rPr lang="lv-LV" sz="2800" b="1" dirty="0" smtClean="0"/>
              <a:t>viss</a:t>
            </a:r>
            <a:r>
              <a:rPr lang="lv-LV" sz="2800" dirty="0" smtClean="0"/>
              <a:t>, kas </a:t>
            </a:r>
            <a:r>
              <a:rPr lang="lv-LV" sz="2800" dirty="0" smtClean="0"/>
              <a:t>ir </a:t>
            </a:r>
            <a:r>
              <a:rPr lang="lv-LV" sz="2800" b="1" dirty="0" smtClean="0"/>
              <a:t>vajadzīgs </a:t>
            </a:r>
            <a:r>
              <a:rPr lang="lv-LV" sz="2800" dirty="0" smtClean="0"/>
              <a:t>cīņā ar grēku, lai varētu </a:t>
            </a:r>
            <a:r>
              <a:rPr lang="lv-LV" sz="2800" b="1" dirty="0" smtClean="0"/>
              <a:t>uzveikt to</a:t>
            </a:r>
            <a:r>
              <a:rPr lang="lv-LV" sz="2800" dirty="0" smtClean="0"/>
              <a:t>, kas </a:t>
            </a:r>
            <a:r>
              <a:rPr lang="lv-LV" sz="2800" b="1" dirty="0" smtClean="0"/>
              <a:t>nav</a:t>
            </a:r>
            <a:r>
              <a:rPr lang="lv-LV" sz="2800" dirty="0" smtClean="0"/>
              <a:t> mana </a:t>
            </a:r>
            <a:r>
              <a:rPr lang="lv-LV" sz="2800" b="1" dirty="0" smtClean="0"/>
              <a:t>paša spēkos</a:t>
            </a:r>
            <a:r>
              <a:rPr lang="lv-LV" sz="2800" dirty="0" smtClean="0"/>
              <a:t>.</a:t>
            </a:r>
            <a:endParaRPr lang="lv-LV" sz="2800" dirty="0"/>
          </a:p>
        </p:txBody>
      </p:sp>
      <p:pic>
        <p:nvPicPr>
          <p:cNvPr id="23554" name="Picture 2" descr="Image result for epiphany"/>
          <p:cNvPicPr>
            <a:picLocks noChangeAspect="1" noChangeArrowheads="1"/>
          </p:cNvPicPr>
          <p:nvPr/>
        </p:nvPicPr>
        <p:blipFill>
          <a:blip r:embed="rId2"/>
          <a:srcRect/>
          <a:stretch>
            <a:fillRect/>
          </a:stretch>
        </p:blipFill>
        <p:spPr bwMode="auto">
          <a:xfrm>
            <a:off x="500034" y="4786322"/>
            <a:ext cx="7810500" cy="21097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7"/>
                                        </p:tgtEl>
                                        <p:attrNameLst>
                                          <p:attrName>style.visibility</p:attrName>
                                        </p:attrNameLst>
                                      </p:cBhvr>
                                      <p:to>
                                        <p:strVal val="visible"/>
                                      </p:to>
                                    </p:set>
                                    <p:anim calcmode="lin" valueType="num">
                                      <p:cBhvr additive="base">
                                        <p:cTn id="7" dur="500" fill="hold"/>
                                        <p:tgtEl>
                                          <p:spTgt spid="6147"/>
                                        </p:tgtEl>
                                        <p:attrNameLst>
                                          <p:attrName>ppt_x</p:attrName>
                                        </p:attrNameLst>
                                      </p:cBhvr>
                                      <p:tavLst>
                                        <p:tav tm="0">
                                          <p:val>
                                            <p:strVal val="#ppt_x"/>
                                          </p:val>
                                        </p:tav>
                                        <p:tav tm="100000">
                                          <p:val>
                                            <p:strVal val="#ppt_x"/>
                                          </p:val>
                                        </p:tav>
                                      </p:tavLst>
                                    </p:anim>
                                    <p:anim calcmode="lin" valueType="num">
                                      <p:cBhvr additive="base">
                                        <p:cTn id="8"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p:cNvSpPr>
            <a:spLocks noGrp="1" noChangeArrowheads="1"/>
          </p:cNvSpPr>
          <p:nvPr>
            <p:ph type="body" idx="1"/>
          </p:nvPr>
        </p:nvSpPr>
        <p:spPr>
          <a:xfrm>
            <a:off x="-323850" y="0"/>
            <a:ext cx="9467850" cy="1428750"/>
          </a:xfrm>
        </p:spPr>
        <p:txBody>
          <a:bodyPr/>
          <a:lstStyle/>
          <a:p>
            <a:pPr algn="just" eaLnBrk="1" hangingPunct="1">
              <a:buFontTx/>
              <a:buNone/>
            </a:pPr>
            <a:r>
              <a:rPr lang="lv-LV" sz="2300" i="1" smtClean="0"/>
              <a:t>    </a:t>
            </a:r>
            <a:r>
              <a:rPr lang="lv-LV" sz="2600" i="1" smtClean="0"/>
              <a:t>1 Kad Jēzus bija piedzimis Bētlemē, Jūdas ķēniņa Hēroda laikā, redzi, gudri vīri no austrumu zemes atnāca uz Jeruzālemi un sacīja: 2 "Kur ir jaunpiedzimušais Jūdu ķēniņš? Jo mēs Viņa zvaigzni redzējām austrumu zemē un atnācām Viņu pielūgt."</a:t>
            </a:r>
            <a:endParaRPr lang="lv-LV" smtClean="0"/>
          </a:p>
        </p:txBody>
      </p:sp>
      <p:sp>
        <p:nvSpPr>
          <p:cNvPr id="6" name="Rectangle 5"/>
          <p:cNvSpPr>
            <a:spLocks noChangeArrowheads="1"/>
          </p:cNvSpPr>
          <p:nvPr/>
        </p:nvSpPr>
        <p:spPr bwMode="auto">
          <a:xfrm>
            <a:off x="0" y="1928802"/>
            <a:ext cx="6286512" cy="5016758"/>
          </a:xfrm>
          <a:prstGeom prst="rect">
            <a:avLst/>
          </a:prstGeom>
          <a:noFill/>
          <a:ln w="9525">
            <a:noFill/>
            <a:miter lim="800000"/>
            <a:headEnd/>
            <a:tailEnd/>
          </a:ln>
        </p:spPr>
        <p:txBody>
          <a:bodyPr wrap="square">
            <a:spAutoFit/>
          </a:bodyPr>
          <a:lstStyle/>
          <a:p>
            <a:pPr>
              <a:buFont typeface="Wingdings" pitchFamily="2" charset="2"/>
              <a:buChar char="§"/>
            </a:pPr>
            <a:r>
              <a:rPr lang="lv-LV" sz="2600" b="1" dirty="0"/>
              <a:t>Kas ir šie gudrie </a:t>
            </a:r>
            <a:r>
              <a:rPr lang="lv-LV" sz="2600" dirty="0"/>
              <a:t>no </a:t>
            </a:r>
            <a:r>
              <a:rPr lang="lv-LV" sz="2600" b="1" dirty="0"/>
              <a:t>Austrumiem</a:t>
            </a:r>
            <a:r>
              <a:rPr lang="lv-LV" sz="2600" dirty="0"/>
              <a:t>?</a:t>
            </a:r>
          </a:p>
          <a:p>
            <a:pPr>
              <a:buFont typeface="Wingdings" pitchFamily="2" charset="2"/>
              <a:buChar char="§"/>
            </a:pPr>
            <a:r>
              <a:rPr lang="lv-LV" sz="2600" dirty="0"/>
              <a:t>Kā </a:t>
            </a:r>
            <a:r>
              <a:rPr lang="lv-LV" sz="2600" b="1" dirty="0"/>
              <a:t>viņi zina</a:t>
            </a:r>
            <a:r>
              <a:rPr lang="lv-LV" sz="2600" dirty="0"/>
              <a:t>, </a:t>
            </a:r>
            <a:r>
              <a:rPr lang="lv-LV" sz="2600" b="1" dirty="0"/>
              <a:t>kur iet</a:t>
            </a:r>
            <a:r>
              <a:rPr lang="lv-LV" sz="2600" dirty="0" smtClean="0"/>
              <a:t>?</a:t>
            </a:r>
          </a:p>
          <a:p>
            <a:pPr>
              <a:buFont typeface="Wingdings" pitchFamily="2" charset="2"/>
              <a:buChar char="§"/>
            </a:pPr>
            <a:r>
              <a:rPr lang="lv-LV" sz="2800" b="1" dirty="0" smtClean="0"/>
              <a:t>Austrumu gudrie (magi) </a:t>
            </a:r>
            <a:r>
              <a:rPr lang="lv-LV" sz="2800" dirty="0" smtClean="0"/>
              <a:t>bija </a:t>
            </a:r>
            <a:r>
              <a:rPr lang="lv-LV" sz="2800" b="1" dirty="0" smtClean="0"/>
              <a:t>zinātnieki</a:t>
            </a:r>
            <a:r>
              <a:rPr lang="lv-LV" sz="2800" dirty="0" smtClean="0"/>
              <a:t>, kas </a:t>
            </a:r>
            <a:r>
              <a:rPr lang="lv-LV" sz="2800" b="1" dirty="0" smtClean="0"/>
              <a:t>pētīja </a:t>
            </a:r>
            <a:r>
              <a:rPr lang="lv-LV" sz="2800" b="1" dirty="0" smtClean="0"/>
              <a:t>zvaigznes</a:t>
            </a:r>
            <a:r>
              <a:rPr lang="lv-LV" sz="2800" dirty="0" smtClean="0"/>
              <a:t>, līdzīgi kā </a:t>
            </a:r>
            <a:r>
              <a:rPr lang="lv-LV" sz="2800" b="1" dirty="0" smtClean="0"/>
              <a:t>astronomi</a:t>
            </a:r>
            <a:r>
              <a:rPr lang="lv-LV" sz="2800" dirty="0" smtClean="0"/>
              <a:t> šodien.</a:t>
            </a:r>
          </a:p>
          <a:p>
            <a:pPr>
              <a:buFont typeface="Wingdings" pitchFamily="2" charset="2"/>
              <a:buChar char="§"/>
            </a:pPr>
            <a:r>
              <a:rPr lang="lv-LV" sz="2800" b="1" dirty="0" smtClean="0"/>
              <a:t>Astronomi</a:t>
            </a:r>
            <a:r>
              <a:rPr lang="lv-LV" sz="2800" dirty="0" smtClean="0"/>
              <a:t> nevis </a:t>
            </a:r>
            <a:r>
              <a:rPr lang="lv-LV" sz="2800" b="1" dirty="0" smtClean="0"/>
              <a:t>astrologi</a:t>
            </a:r>
            <a:r>
              <a:rPr lang="lv-LV" sz="2800" dirty="0" smtClean="0"/>
              <a:t>. </a:t>
            </a:r>
            <a:endParaRPr lang="lv-LV" sz="2600" dirty="0"/>
          </a:p>
          <a:p>
            <a:pPr>
              <a:buFont typeface="Wingdings" pitchFamily="2" charset="2"/>
              <a:buChar char="§"/>
            </a:pPr>
            <a:r>
              <a:rPr lang="lv-LV" sz="2600" dirty="0" smtClean="0"/>
              <a:t>Arī pravietis Daniels bija gudrais (mags)</a:t>
            </a:r>
            <a:endParaRPr lang="lv-LV" sz="2600" dirty="0" smtClean="0"/>
          </a:p>
          <a:p>
            <a:pPr>
              <a:buFont typeface="Wingdings" pitchFamily="2" charset="2"/>
              <a:buChar char="§"/>
            </a:pPr>
            <a:r>
              <a:rPr lang="lv-LV" sz="2600" b="1" dirty="0" smtClean="0"/>
              <a:t>Austrumu </a:t>
            </a:r>
            <a:r>
              <a:rPr lang="lv-LV" sz="2600" b="1" dirty="0"/>
              <a:t>gudrie</a:t>
            </a:r>
            <a:r>
              <a:rPr lang="lv-LV" sz="2600" dirty="0"/>
              <a:t> - </a:t>
            </a:r>
            <a:r>
              <a:rPr lang="lv-LV" sz="2600" b="1" dirty="0"/>
              <a:t>Daniēla </a:t>
            </a:r>
            <a:r>
              <a:rPr lang="lv-LV" sz="2600" b="1" dirty="0" smtClean="0"/>
              <a:t>mācekļi</a:t>
            </a:r>
            <a:r>
              <a:rPr lang="lv-LV" sz="2600" dirty="0" smtClean="0"/>
              <a:t>, kas </a:t>
            </a:r>
            <a:r>
              <a:rPr lang="lv-LV" sz="2600" b="1" dirty="0" smtClean="0"/>
              <a:t>paaudzēm nodevuši </a:t>
            </a:r>
            <a:r>
              <a:rPr lang="lv-LV" sz="2600" dirty="0" smtClean="0"/>
              <a:t>viens otram </a:t>
            </a:r>
            <a:r>
              <a:rPr lang="lv-LV" sz="2600" b="1" dirty="0" smtClean="0"/>
              <a:t>Daniela mācību</a:t>
            </a:r>
            <a:r>
              <a:rPr lang="lv-LV" sz="2600" b="1" dirty="0" smtClean="0"/>
              <a:t> </a:t>
            </a:r>
            <a:r>
              <a:rPr lang="lv-LV" sz="2600" dirty="0" smtClean="0"/>
              <a:t>par </a:t>
            </a:r>
            <a:r>
              <a:rPr lang="lv-LV" sz="2600" b="1" dirty="0" smtClean="0"/>
              <a:t>pestītāju</a:t>
            </a:r>
            <a:r>
              <a:rPr lang="lv-LV" sz="2600" dirty="0" smtClean="0"/>
              <a:t>.</a:t>
            </a:r>
            <a:endParaRPr lang="lv-LV" sz="2600" b="1" dirty="0"/>
          </a:p>
          <a:p>
            <a:pPr>
              <a:buFont typeface="Wingdings" pitchFamily="2" charset="2"/>
              <a:buChar char="§"/>
            </a:pPr>
            <a:r>
              <a:rPr lang="lv-LV" sz="2600" dirty="0" smtClean="0"/>
              <a:t>Te ir vēsts: </a:t>
            </a:r>
            <a:r>
              <a:rPr lang="lv-LV" sz="2600" b="1" dirty="0" smtClean="0"/>
              <a:t>Visām</a:t>
            </a:r>
            <a:r>
              <a:rPr lang="lv-LV" sz="2600" dirty="0" smtClean="0"/>
              <a:t> </a:t>
            </a:r>
            <a:r>
              <a:rPr lang="lv-LV" sz="2600" b="1" dirty="0" smtClean="0"/>
              <a:t>tautām</a:t>
            </a:r>
            <a:r>
              <a:rPr lang="lv-LV" sz="2600" dirty="0" smtClean="0"/>
              <a:t> ir </a:t>
            </a:r>
            <a:r>
              <a:rPr lang="lv-LV" sz="2600" b="1" dirty="0" smtClean="0"/>
              <a:t>vajadzīgs</a:t>
            </a:r>
            <a:r>
              <a:rPr lang="lv-LV" sz="2600" dirty="0" smtClean="0"/>
              <a:t> šis </a:t>
            </a:r>
            <a:r>
              <a:rPr lang="lv-LV" sz="2600" b="1" dirty="0" smtClean="0"/>
              <a:t>jaundzimušais pestītājs</a:t>
            </a:r>
            <a:r>
              <a:rPr lang="lv-LV" sz="2600" dirty="0" smtClean="0"/>
              <a:t>.</a:t>
            </a:r>
            <a:endParaRPr lang="lv-LV" sz="2600" b="1" dirty="0"/>
          </a:p>
        </p:txBody>
      </p:sp>
      <p:sp>
        <p:nvSpPr>
          <p:cNvPr id="5124" name="Slide Number Placeholder 6"/>
          <p:cNvSpPr>
            <a:spLocks noGrp="1"/>
          </p:cNvSpPr>
          <p:nvPr>
            <p:ph type="sldNum" sz="quarter" idx="12"/>
          </p:nvPr>
        </p:nvSpPr>
        <p:spPr>
          <a:noFill/>
        </p:spPr>
        <p:txBody>
          <a:bodyPr/>
          <a:lstStyle/>
          <a:p>
            <a:fld id="{06D050AD-18EA-4CEE-A6C2-DDDCF45085DF}" type="slidenum">
              <a:rPr lang="lv-LV" smtClean="0"/>
              <a:pPr/>
              <a:t>5</a:t>
            </a:fld>
            <a:endParaRPr lang="lv-LV" smtClean="0"/>
          </a:p>
        </p:txBody>
      </p:sp>
      <p:pic>
        <p:nvPicPr>
          <p:cNvPr id="12" name="Satura vietturis 3" descr="imagesCANPICGO.jpg"/>
          <p:cNvPicPr>
            <a:picLocks noChangeAspect="1"/>
          </p:cNvPicPr>
          <p:nvPr/>
        </p:nvPicPr>
        <p:blipFill>
          <a:blip r:embed="rId2"/>
          <a:srcRect/>
          <a:stretch>
            <a:fillRect/>
          </a:stretch>
        </p:blipFill>
        <p:spPr bwMode="auto">
          <a:xfrm>
            <a:off x="6215074" y="1673060"/>
            <a:ext cx="2860447" cy="47351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additive="base">
                                        <p:cTn id="7"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2000"/>
                                        <p:tgtEl>
                                          <p:spTgt spid="1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6">
                                            <p:txEl>
                                              <p:pRg st="5" end="5"/>
                                            </p:txEl>
                                          </p:spTgt>
                                        </p:tgtEl>
                                        <p:attrNameLst>
                                          <p:attrName>style.visibility</p:attrName>
                                        </p:attrNameLst>
                                      </p:cBhvr>
                                      <p:to>
                                        <p:strVal val="visible"/>
                                      </p:to>
                                    </p:set>
                                    <p:anim calcmode="lin" valueType="num">
                                      <p:cBhvr additive="base">
                                        <p:cTn id="40"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6">
                                            <p:txEl>
                                              <p:pRg st="6" end="6"/>
                                            </p:txEl>
                                          </p:spTgt>
                                        </p:tgtEl>
                                        <p:attrNameLst>
                                          <p:attrName>style.visibility</p:attrName>
                                        </p:attrNameLst>
                                      </p:cBhvr>
                                      <p:to>
                                        <p:strVal val="visible"/>
                                      </p:to>
                                    </p:set>
                                    <p:anim calcmode="lin" valueType="num">
                                      <p:cBhvr additive="base">
                                        <p:cTn id="4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ttēls 9" descr="imagesCAWW2G4G.jpg"/>
          <p:cNvPicPr>
            <a:picLocks noChangeAspect="1"/>
          </p:cNvPicPr>
          <p:nvPr/>
        </p:nvPicPr>
        <p:blipFill>
          <a:blip r:embed="rId2"/>
          <a:srcRect b="47273"/>
          <a:stretch>
            <a:fillRect/>
          </a:stretch>
        </p:blipFill>
        <p:spPr bwMode="auto">
          <a:xfrm>
            <a:off x="6940568" y="2819913"/>
            <a:ext cx="2143108" cy="208621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148" name="Rectangle 3"/>
          <p:cNvSpPr>
            <a:spLocks noGrp="1" noChangeArrowheads="1"/>
          </p:cNvSpPr>
          <p:nvPr>
            <p:ph type="body" idx="1"/>
          </p:nvPr>
        </p:nvSpPr>
        <p:spPr>
          <a:xfrm>
            <a:off x="-323850" y="0"/>
            <a:ext cx="9467850" cy="642938"/>
          </a:xfrm>
        </p:spPr>
        <p:txBody>
          <a:bodyPr/>
          <a:lstStyle/>
          <a:p>
            <a:pPr algn="just" eaLnBrk="1" hangingPunct="1">
              <a:buFontTx/>
              <a:buNone/>
            </a:pPr>
            <a:r>
              <a:rPr lang="lv-LV" sz="2800" i="1" smtClean="0"/>
              <a:t>    </a:t>
            </a:r>
            <a:r>
              <a:rPr lang="lv-LV" sz="2600" i="1" smtClean="0"/>
              <a:t>3 Kad ķēniņš Hērods to dzirdēja, tad viņš izbijās un visa Jeruzāleme līdz ar viņu. 4 Un, saaicinājis visus tautas augstos priesterus un rakstu mācītājus, viņš izzināja no tiem, kur Kristum būs piedzimt. 5 Un tie viņam sacīja: "Bētlemē, Jūdas zemē; jo tā raksta pravietis: 6 un tu, Bētleme, Jūdas zemē, tu nebūt neesi mazākā starp Jūdas cilts kungiem; jo no tevis nāks Valdnieks, kas ganīs Manu Israēla tautu."</a:t>
            </a:r>
            <a:endParaRPr lang="lv-LV" smtClean="0"/>
          </a:p>
        </p:txBody>
      </p:sp>
      <p:sp>
        <p:nvSpPr>
          <p:cNvPr id="6" name="Rectangle 5"/>
          <p:cNvSpPr>
            <a:spLocks noChangeArrowheads="1"/>
          </p:cNvSpPr>
          <p:nvPr/>
        </p:nvSpPr>
        <p:spPr bwMode="auto">
          <a:xfrm>
            <a:off x="0" y="2781300"/>
            <a:ext cx="6877050" cy="5293757"/>
          </a:xfrm>
          <a:prstGeom prst="rect">
            <a:avLst/>
          </a:prstGeom>
          <a:noFill/>
          <a:ln w="9525">
            <a:noFill/>
            <a:miter lim="800000"/>
            <a:headEnd/>
            <a:tailEnd/>
          </a:ln>
        </p:spPr>
        <p:txBody>
          <a:bodyPr>
            <a:spAutoFit/>
          </a:bodyPr>
          <a:lstStyle/>
          <a:p>
            <a:pPr>
              <a:buFont typeface="Wingdings" pitchFamily="2" charset="2"/>
              <a:buChar char="§"/>
            </a:pPr>
            <a:r>
              <a:rPr lang="lv-LV" sz="2600" b="1" dirty="0"/>
              <a:t>Gudrie </a:t>
            </a:r>
            <a:r>
              <a:rPr lang="lv-LV" sz="2600" dirty="0"/>
              <a:t>dodas </a:t>
            </a:r>
            <a:r>
              <a:rPr lang="lv-LV" sz="2600" dirty="0" smtClean="0"/>
              <a:t>uz galvaspilsētas</a:t>
            </a:r>
            <a:r>
              <a:rPr lang="lv-LV" sz="2600" b="1" dirty="0" smtClean="0"/>
              <a:t> </a:t>
            </a:r>
            <a:r>
              <a:rPr lang="lv-LV" sz="2600" b="1" dirty="0"/>
              <a:t>pili meklēt </a:t>
            </a:r>
            <a:r>
              <a:rPr lang="lv-LV" sz="2600" b="1" dirty="0" smtClean="0"/>
              <a:t>jaundzimušo jūdu ķēniņu!</a:t>
            </a:r>
          </a:p>
          <a:p>
            <a:pPr>
              <a:buFont typeface="Wingdings" pitchFamily="2" charset="2"/>
              <a:buChar char="§"/>
            </a:pPr>
            <a:r>
              <a:rPr lang="lv-LV" sz="2600" dirty="0" smtClean="0"/>
              <a:t>Liels ir </a:t>
            </a:r>
            <a:r>
              <a:rPr lang="lv-LV" sz="2600" b="1" dirty="0" smtClean="0"/>
              <a:t>ķēniņa</a:t>
            </a:r>
            <a:r>
              <a:rPr lang="lv-LV" sz="2600" dirty="0" smtClean="0"/>
              <a:t> </a:t>
            </a:r>
            <a:r>
              <a:rPr lang="lv-LV" sz="2600" b="1" dirty="0" smtClean="0"/>
              <a:t>pārsteigums</a:t>
            </a:r>
            <a:r>
              <a:rPr lang="lv-LV" sz="2600" dirty="0" smtClean="0"/>
              <a:t> par </a:t>
            </a:r>
            <a:r>
              <a:rPr lang="lv-LV" sz="2600" b="1" dirty="0" smtClean="0"/>
              <a:t>viesiem</a:t>
            </a:r>
            <a:r>
              <a:rPr lang="lv-LV" sz="2600" dirty="0" smtClean="0"/>
              <a:t>!</a:t>
            </a:r>
            <a:endParaRPr lang="lv-LV" sz="2600" dirty="0"/>
          </a:p>
          <a:p>
            <a:pPr>
              <a:buFont typeface="Wingdings" pitchFamily="2" charset="2"/>
              <a:buChar char="§"/>
            </a:pPr>
            <a:r>
              <a:rPr lang="lv-LV" sz="2600" b="1" dirty="0"/>
              <a:t>Hērods</a:t>
            </a:r>
            <a:r>
              <a:rPr lang="lv-LV" sz="2600" dirty="0"/>
              <a:t> bija </a:t>
            </a:r>
            <a:r>
              <a:rPr lang="lv-LV" sz="2600" b="1" dirty="0"/>
              <a:t>pamatīgi </a:t>
            </a:r>
            <a:r>
              <a:rPr lang="lv-LV" sz="2600" b="1" dirty="0" smtClean="0"/>
              <a:t>uztraucies</a:t>
            </a:r>
            <a:r>
              <a:rPr lang="lv-LV" sz="2600" dirty="0" smtClean="0"/>
              <a:t>, tikai </a:t>
            </a:r>
            <a:r>
              <a:rPr lang="lv-LV" sz="2600" b="1" dirty="0"/>
              <a:t>ne</a:t>
            </a:r>
            <a:r>
              <a:rPr lang="lv-LV" sz="2600" dirty="0"/>
              <a:t> par savas </a:t>
            </a:r>
            <a:r>
              <a:rPr lang="lv-LV" sz="2600" b="1" dirty="0"/>
              <a:t>dvēseles likteni</a:t>
            </a:r>
            <a:r>
              <a:rPr lang="lv-LV" sz="2600" dirty="0"/>
              <a:t> mūžībā, </a:t>
            </a:r>
          </a:p>
          <a:p>
            <a:r>
              <a:rPr lang="lv-LV" sz="2600" dirty="0"/>
              <a:t>bet gan par sava </a:t>
            </a:r>
            <a:r>
              <a:rPr lang="lv-LV" sz="2600" b="1" dirty="0"/>
              <a:t>troņa </a:t>
            </a:r>
            <a:r>
              <a:rPr lang="lv-LV" sz="2600" b="1" dirty="0" smtClean="0"/>
              <a:t>noturību.</a:t>
            </a:r>
            <a:endParaRPr lang="lv-LV" sz="2600" b="1" dirty="0"/>
          </a:p>
          <a:p>
            <a:pPr>
              <a:buFont typeface="Wingdings" pitchFamily="2" charset="2"/>
              <a:buChar char="§"/>
            </a:pPr>
            <a:r>
              <a:rPr lang="lv-LV" sz="2600" b="1" dirty="0" smtClean="0"/>
              <a:t>Hērods</a:t>
            </a:r>
            <a:r>
              <a:rPr lang="lv-LV" sz="2600" dirty="0" smtClean="0"/>
              <a:t> sasauc </a:t>
            </a:r>
            <a:r>
              <a:rPr lang="lv-LV" sz="2600" b="1" dirty="0" smtClean="0"/>
              <a:t>mācītājus</a:t>
            </a:r>
            <a:r>
              <a:rPr lang="lv-LV" sz="2600" dirty="0" smtClean="0"/>
              <a:t>, kuri     </a:t>
            </a:r>
            <a:r>
              <a:rPr lang="lv-LV" sz="2600" b="1" dirty="0" smtClean="0"/>
              <a:t>pārbauda</a:t>
            </a:r>
            <a:r>
              <a:rPr lang="lv-LV" sz="2600" dirty="0" smtClean="0"/>
              <a:t> </a:t>
            </a:r>
            <a:r>
              <a:rPr lang="lv-LV" sz="2600" b="1" dirty="0" smtClean="0"/>
              <a:t>praviešu</a:t>
            </a:r>
            <a:r>
              <a:rPr lang="lv-LV" sz="2600" dirty="0" smtClean="0"/>
              <a:t> </a:t>
            </a:r>
            <a:r>
              <a:rPr lang="lv-LV" sz="2600" b="1" dirty="0" smtClean="0"/>
              <a:t>rakstus</a:t>
            </a:r>
            <a:r>
              <a:rPr lang="lv-LV" sz="2600" dirty="0" smtClean="0"/>
              <a:t> un </a:t>
            </a:r>
            <a:r>
              <a:rPr lang="lv-LV" sz="2600" b="1" dirty="0" smtClean="0"/>
              <a:t>atklāj</a:t>
            </a:r>
            <a:r>
              <a:rPr lang="lv-LV" sz="2600" dirty="0" smtClean="0"/>
              <a:t>, ka </a:t>
            </a:r>
            <a:r>
              <a:rPr lang="lv-LV" sz="2600" b="1" dirty="0" smtClean="0"/>
              <a:t>Mesijam</a:t>
            </a:r>
            <a:r>
              <a:rPr lang="lv-LV" sz="2600" dirty="0" smtClean="0"/>
              <a:t> būs </a:t>
            </a:r>
            <a:r>
              <a:rPr lang="lv-LV" sz="2600" b="1" dirty="0" smtClean="0"/>
              <a:t>dzimt 10km no Jeruzalmes        </a:t>
            </a:r>
            <a:r>
              <a:rPr lang="lv-LV" sz="2600" dirty="0" smtClean="0">
                <a:sym typeface="Wingdings" pitchFamily="2" charset="2"/>
              </a:rPr>
              <a:t></a:t>
            </a:r>
            <a:r>
              <a:rPr lang="lv-LV" sz="2600" dirty="0" smtClean="0"/>
              <a:t> </a:t>
            </a:r>
            <a:r>
              <a:rPr lang="lv-LV" sz="2600" b="1" dirty="0" smtClean="0"/>
              <a:t>mazpilsētā – Bētlemē</a:t>
            </a:r>
            <a:r>
              <a:rPr lang="lv-LV" sz="2600" dirty="0" smtClean="0"/>
              <a:t>.</a:t>
            </a:r>
          </a:p>
          <a:p>
            <a:pPr>
              <a:buFont typeface="Wingdings" pitchFamily="2" charset="2"/>
              <a:buChar char="§"/>
            </a:pPr>
            <a:r>
              <a:rPr lang="lv-LV" sz="2600" dirty="0" smtClean="0"/>
              <a:t>Gudro </a:t>
            </a:r>
            <a:r>
              <a:rPr lang="lv-LV" sz="2600" dirty="0"/>
              <a:t>vīru </a:t>
            </a:r>
            <a:r>
              <a:rPr lang="lv-LV" sz="2600" b="1" dirty="0"/>
              <a:t>ceļš </a:t>
            </a:r>
            <a:r>
              <a:rPr lang="lv-LV" sz="2600" b="1" dirty="0" smtClean="0"/>
              <a:t>te nenoslēdzās, bet</a:t>
            </a:r>
            <a:endParaRPr lang="lv-LV" sz="2600" b="1" dirty="0"/>
          </a:p>
          <a:p>
            <a:r>
              <a:rPr lang="lv-LV" sz="2600" b="1" dirty="0" smtClean="0"/>
              <a:t>v</a:t>
            </a:r>
            <a:r>
              <a:rPr lang="lv-LV" sz="2600" b="1" dirty="0" smtClean="0"/>
              <a:t>eda</a:t>
            </a:r>
            <a:r>
              <a:rPr lang="lv-LV" sz="2600" dirty="0" smtClean="0"/>
              <a:t> </a:t>
            </a:r>
            <a:r>
              <a:rPr lang="lv-LV" sz="2600" b="1" dirty="0" smtClean="0"/>
              <a:t>tālāk </a:t>
            </a:r>
            <a:r>
              <a:rPr lang="lv-LV" sz="2600" dirty="0"/>
              <a:t>uz </a:t>
            </a:r>
            <a:r>
              <a:rPr lang="lv-LV" sz="2600" b="1" dirty="0"/>
              <a:t>mazpilsētu </a:t>
            </a:r>
            <a:r>
              <a:rPr lang="lv-LV" sz="2600" b="1" dirty="0" smtClean="0"/>
              <a:t>– Bētlemi,            </a:t>
            </a:r>
            <a:r>
              <a:rPr lang="lv-LV" sz="2600" dirty="0" smtClean="0"/>
              <a:t>uz</a:t>
            </a:r>
            <a:r>
              <a:rPr lang="lv-LV" sz="2600" b="1" dirty="0" smtClean="0"/>
              <a:t> </a:t>
            </a:r>
            <a:r>
              <a:rPr lang="lv-LV" sz="2600" dirty="0" smtClean="0"/>
              <a:t>p</a:t>
            </a:r>
            <a:r>
              <a:rPr lang="lv-LV" sz="2600" dirty="0" smtClean="0"/>
              <a:t>arastu cilvēku </a:t>
            </a:r>
            <a:r>
              <a:rPr lang="lv-LV" sz="2600" b="1" dirty="0"/>
              <a:t>pārpildītu </a:t>
            </a:r>
            <a:r>
              <a:rPr lang="lv-LV" sz="2600" b="1" dirty="0" smtClean="0"/>
              <a:t>mājvietu.</a:t>
            </a:r>
            <a:endParaRPr lang="lv-LV" sz="2600" dirty="0"/>
          </a:p>
        </p:txBody>
      </p:sp>
      <p:sp>
        <p:nvSpPr>
          <p:cNvPr id="6149" name="Slide Number Placeholder 6"/>
          <p:cNvSpPr>
            <a:spLocks noGrp="1"/>
          </p:cNvSpPr>
          <p:nvPr>
            <p:ph type="sldNum" sz="quarter" idx="12"/>
          </p:nvPr>
        </p:nvSpPr>
        <p:spPr>
          <a:noFill/>
        </p:spPr>
        <p:txBody>
          <a:bodyPr/>
          <a:lstStyle/>
          <a:p>
            <a:fld id="{4EC81C69-563C-4AFC-9854-3B9FC5B04B3E}" type="slidenum">
              <a:rPr lang="lv-LV" smtClean="0"/>
              <a:pPr/>
              <a:t>6</a:t>
            </a:fld>
            <a:endParaRPr lang="lv-LV" smtClean="0"/>
          </a:p>
        </p:txBody>
      </p:sp>
      <p:pic>
        <p:nvPicPr>
          <p:cNvPr id="10" name="Attēls 8" descr="biblical house.jpg"/>
          <p:cNvPicPr>
            <a:picLocks noChangeAspect="1"/>
          </p:cNvPicPr>
          <p:nvPr/>
        </p:nvPicPr>
        <p:blipFill>
          <a:blip r:embed="rId3"/>
          <a:srcRect/>
          <a:stretch>
            <a:fillRect/>
          </a:stretch>
        </p:blipFill>
        <p:spPr bwMode="auto">
          <a:xfrm>
            <a:off x="6500826" y="4751084"/>
            <a:ext cx="2566240" cy="20860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148">
                                            <p:txEl>
                                              <p:pRg st="0" end="0"/>
                                            </p:txEl>
                                          </p:spTgt>
                                        </p:tgtEl>
                                        <p:attrNameLst>
                                          <p:attrName>style.visibility</p:attrName>
                                        </p:attrNameLst>
                                      </p:cBhvr>
                                      <p:to>
                                        <p:strVal val="visible"/>
                                      </p:to>
                                    </p:set>
                                    <p:anim calcmode="lin" valueType="num">
                                      <p:cBhvr additive="base">
                                        <p:cTn id="7" dur="500" fill="hold"/>
                                        <p:tgtEl>
                                          <p:spTgt spid="614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8">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 calcmode="lin" valueType="num">
                                      <p:cBhvr additive="base">
                                        <p:cTn id="1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additive="base">
                                        <p:cTn id="1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 calcmode="lin" valueType="num">
                                      <p:cBhvr additive="base">
                                        <p:cTn id="22"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 calcmode="lin" valueType="num">
                                      <p:cBhvr additive="base">
                                        <p:cTn id="26"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6">
                                            <p:txEl>
                                              <p:pRg st="4" end="4"/>
                                            </p:txEl>
                                          </p:spTgt>
                                        </p:tgtEl>
                                        <p:attrNameLst>
                                          <p:attrName>style.visibility</p:attrName>
                                        </p:attrNameLst>
                                      </p:cBhvr>
                                      <p:to>
                                        <p:strVal val="visible"/>
                                      </p:to>
                                    </p:set>
                                    <p:anim calcmode="lin" valueType="num">
                                      <p:cBhvr additive="base">
                                        <p:cTn id="3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 presetClass="entr" presetSubtype="4" fill="hold" nodeType="after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7" presetID="10"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2000"/>
                                        <p:tgtEl>
                                          <p:spTgt spid="9"/>
                                        </p:tgtEl>
                                      </p:cBhvr>
                                    </p:animEffect>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6">
                                            <p:txEl>
                                              <p:pRg st="6" end="6"/>
                                            </p:txEl>
                                          </p:spTgt>
                                        </p:tgtEl>
                                        <p:attrNameLst>
                                          <p:attrName>style.visibility</p:attrName>
                                        </p:attrNameLst>
                                      </p:cBhvr>
                                      <p:to>
                                        <p:strVal val="visible"/>
                                      </p:to>
                                    </p:set>
                                    <p:anim calcmode="lin" valueType="num">
                                      <p:cBhvr additive="base">
                                        <p:cTn id="43"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6" end="6"/>
                                            </p:txEl>
                                          </p:spTgt>
                                        </p:tgtEl>
                                        <p:attrNameLst>
                                          <p:attrName>ppt_y</p:attrName>
                                        </p:attrNameLst>
                                      </p:cBhvr>
                                      <p:tavLst>
                                        <p:tav tm="0">
                                          <p:val>
                                            <p:strVal val="1+#ppt_h/2"/>
                                          </p:val>
                                        </p:tav>
                                        <p:tav tm="100000">
                                          <p:val>
                                            <p:strVal val="#ppt_y"/>
                                          </p:val>
                                        </p:tav>
                                      </p:tavLst>
                                    </p:anim>
                                  </p:childTnLst>
                                </p:cTn>
                              </p:par>
                              <p:par>
                                <p:cTn id="45" presetID="10"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96875" y="0"/>
            <a:ext cx="9540875" cy="1500188"/>
          </a:xfrm>
        </p:spPr>
        <p:txBody>
          <a:bodyPr/>
          <a:lstStyle/>
          <a:p>
            <a:pPr algn="just">
              <a:buFontTx/>
              <a:buNone/>
            </a:pPr>
            <a:r>
              <a:rPr lang="lv-LV" sz="2400" smtClean="0"/>
              <a:t>    </a:t>
            </a:r>
            <a:r>
              <a:rPr lang="lv-LV" sz="2600" i="1" smtClean="0"/>
              <a:t>7 Tad Hērods paslepus saaicināja gudros, sīki izjautāja tiem par zvaigznes atspīdēšanas laiku. 8 Un viņš tos sūtīja uz Bētlemi un sacīja: "Ejiet un ievāciet rūpīgi ziņas par to bērnu, un, kad jūs Viņu atradīsit, tad paziņojiet to man, ka arī es aizeju un Viņu pielūdzu."</a:t>
            </a:r>
            <a:r>
              <a:rPr lang="lv-LV" sz="2200" i="1" smtClean="0"/>
              <a:t> </a:t>
            </a:r>
          </a:p>
        </p:txBody>
      </p:sp>
      <p:sp>
        <p:nvSpPr>
          <p:cNvPr id="5" name="Rectangle 4"/>
          <p:cNvSpPr>
            <a:spLocks noChangeArrowheads="1"/>
          </p:cNvSpPr>
          <p:nvPr/>
        </p:nvSpPr>
        <p:spPr bwMode="auto">
          <a:xfrm>
            <a:off x="0" y="1985963"/>
            <a:ext cx="6286512" cy="4662815"/>
          </a:xfrm>
          <a:prstGeom prst="rect">
            <a:avLst/>
          </a:prstGeom>
          <a:noFill/>
          <a:ln w="9525">
            <a:noFill/>
            <a:miter lim="800000"/>
            <a:headEnd/>
            <a:tailEnd/>
          </a:ln>
        </p:spPr>
        <p:txBody>
          <a:bodyPr wrap="square">
            <a:spAutoFit/>
          </a:bodyPr>
          <a:lstStyle/>
          <a:p>
            <a:pPr>
              <a:buFont typeface="Wingdings" pitchFamily="2" charset="2"/>
              <a:buChar char="§"/>
            </a:pPr>
            <a:r>
              <a:rPr lang="lv-LV" sz="2700" b="1" dirty="0" smtClean="0"/>
              <a:t>Hērodam rodas viltīgs plāns:</a:t>
            </a:r>
          </a:p>
          <a:p>
            <a:pPr>
              <a:buFont typeface="Wingdings" pitchFamily="2" charset="2"/>
              <a:buChar char="§"/>
            </a:pPr>
            <a:r>
              <a:rPr lang="lv-LV" sz="2700" b="1" dirty="0" smtClean="0"/>
              <a:t>Hērods</a:t>
            </a:r>
            <a:r>
              <a:rPr lang="lv-LV" sz="2700" dirty="0" smtClean="0"/>
              <a:t> </a:t>
            </a:r>
            <a:r>
              <a:rPr lang="lv-LV" sz="2700" b="1" dirty="0" smtClean="0"/>
              <a:t>ļauj </a:t>
            </a:r>
            <a:r>
              <a:rPr lang="lv-LV" sz="2700" b="1" dirty="0"/>
              <a:t>gudrajiem iet</a:t>
            </a:r>
            <a:r>
              <a:rPr lang="lv-LV" sz="2700" dirty="0"/>
              <a:t> pie Jēzus, </a:t>
            </a:r>
          </a:p>
          <a:p>
            <a:r>
              <a:rPr lang="lv-LV" sz="2700" b="1" dirty="0"/>
              <a:t>apmaiņā</a:t>
            </a:r>
            <a:r>
              <a:rPr lang="lv-LV" sz="2700" dirty="0"/>
              <a:t> pret to, ka vīri </a:t>
            </a:r>
            <a:r>
              <a:rPr lang="lv-LV" sz="2700" b="1" dirty="0"/>
              <a:t>pateiks</a:t>
            </a:r>
            <a:r>
              <a:rPr lang="lv-LV" sz="2700" dirty="0"/>
              <a:t>, </a:t>
            </a:r>
          </a:p>
          <a:p>
            <a:r>
              <a:rPr lang="lv-LV" sz="2700" dirty="0"/>
              <a:t>kur </a:t>
            </a:r>
            <a:r>
              <a:rPr lang="lv-LV" sz="2700" dirty="0" smtClean="0"/>
              <a:t>meklētais jaunais </a:t>
            </a:r>
            <a:r>
              <a:rPr lang="lv-LV" sz="2700" b="1" dirty="0"/>
              <a:t>ķēniņš mīt</a:t>
            </a:r>
          </a:p>
          <a:p>
            <a:pPr>
              <a:buFont typeface="Wingdings" pitchFamily="2" charset="2"/>
              <a:buChar char="§"/>
            </a:pPr>
            <a:r>
              <a:rPr lang="lv-LV" sz="2700" dirty="0" smtClean="0"/>
              <a:t>Hērods </a:t>
            </a:r>
            <a:r>
              <a:rPr lang="lv-LV" sz="2700" dirty="0"/>
              <a:t>bija </a:t>
            </a:r>
            <a:r>
              <a:rPr lang="lv-LV" sz="2700" b="1" dirty="0"/>
              <a:t>gatavs uz </a:t>
            </a:r>
            <a:r>
              <a:rPr lang="lv-LV" sz="2700" b="1" dirty="0" smtClean="0"/>
              <a:t>visu</a:t>
            </a:r>
            <a:r>
              <a:rPr lang="lv-LV" sz="2700" b="1" dirty="0" smtClean="0"/>
              <a:t> </a:t>
            </a:r>
            <a:r>
              <a:rPr lang="lv-LV" sz="2700" b="1" dirty="0" smtClean="0"/>
              <a:t>troņa dēļ, pat n</a:t>
            </a:r>
            <a:r>
              <a:rPr lang="lv-LV" sz="2700" b="1" dirty="0" smtClean="0"/>
              <a:t>ogalinot </a:t>
            </a:r>
            <a:r>
              <a:rPr lang="lv-LV" sz="2700" dirty="0"/>
              <a:t>daudzus </a:t>
            </a:r>
            <a:r>
              <a:rPr lang="lv-LV" sz="2700" b="1" dirty="0"/>
              <a:t>nevainīgus </a:t>
            </a:r>
            <a:r>
              <a:rPr lang="lv-LV" sz="2700" b="1" dirty="0" smtClean="0"/>
              <a:t>bērnus.</a:t>
            </a:r>
          </a:p>
          <a:p>
            <a:pPr>
              <a:buFont typeface="Wingdings" pitchFamily="2" charset="2"/>
              <a:buChar char="§"/>
            </a:pPr>
            <a:r>
              <a:rPr lang="lv-LV" sz="2700" dirty="0" smtClean="0"/>
              <a:t>Romas </a:t>
            </a:r>
            <a:r>
              <a:rPr lang="lv-LV" sz="2700" b="1" dirty="0" smtClean="0"/>
              <a:t>imperators Augusts</a:t>
            </a:r>
            <a:r>
              <a:rPr lang="lv-LV" sz="2700" dirty="0" smtClean="0"/>
              <a:t> lietoja pat šādu </a:t>
            </a:r>
            <a:r>
              <a:rPr lang="lv-LV" sz="2700" b="1" dirty="0" smtClean="0"/>
              <a:t>izteicienu</a:t>
            </a:r>
            <a:r>
              <a:rPr lang="lv-LV" sz="2700" dirty="0" smtClean="0"/>
              <a:t>: “</a:t>
            </a:r>
            <a:r>
              <a:rPr lang="lv-LV" sz="2700" i="1" dirty="0" smtClean="0"/>
              <a:t>Būt pie Hēroda par cūku kūtī ir daudz drošāk, nekā par viņa radinieku pilī</a:t>
            </a:r>
            <a:r>
              <a:rPr lang="lv-LV" sz="2700" dirty="0" smtClean="0"/>
              <a:t>.”</a:t>
            </a:r>
            <a:endParaRPr lang="lv-LV" sz="2700" dirty="0" smtClean="0"/>
          </a:p>
        </p:txBody>
      </p:sp>
      <p:sp>
        <p:nvSpPr>
          <p:cNvPr id="7172" name="Slide Number Placeholder 5"/>
          <p:cNvSpPr>
            <a:spLocks noGrp="1"/>
          </p:cNvSpPr>
          <p:nvPr>
            <p:ph type="sldNum" sz="quarter" idx="12"/>
          </p:nvPr>
        </p:nvSpPr>
        <p:spPr>
          <a:noFill/>
        </p:spPr>
        <p:txBody>
          <a:bodyPr/>
          <a:lstStyle/>
          <a:p>
            <a:fld id="{A883B767-A433-4C1A-9C46-7BC3B2AADCAB}" type="slidenum">
              <a:rPr lang="lv-LV" smtClean="0"/>
              <a:pPr/>
              <a:t>7</a:t>
            </a:fld>
            <a:endParaRPr lang="lv-LV" smtClean="0"/>
          </a:p>
        </p:txBody>
      </p:sp>
      <p:pic>
        <p:nvPicPr>
          <p:cNvPr id="8" name="Attēls 5" descr="nativity_story2006.jpg"/>
          <p:cNvPicPr>
            <a:picLocks noChangeAspect="1"/>
          </p:cNvPicPr>
          <p:nvPr/>
        </p:nvPicPr>
        <p:blipFill>
          <a:blip r:embed="rId2"/>
          <a:srcRect l="21429" t="4744" r="20408" b="5113"/>
          <a:stretch>
            <a:fillRect/>
          </a:stretch>
        </p:blipFill>
        <p:spPr bwMode="auto">
          <a:xfrm>
            <a:off x="6357950" y="1633322"/>
            <a:ext cx="2700320" cy="21688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9" name="Attēls 5" descr="imagesCA984KJU.jpg"/>
          <p:cNvPicPr>
            <a:picLocks noChangeAspect="1"/>
          </p:cNvPicPr>
          <p:nvPr/>
        </p:nvPicPr>
        <p:blipFill>
          <a:blip r:embed="rId3"/>
          <a:srcRect/>
          <a:stretch>
            <a:fillRect/>
          </a:stretch>
        </p:blipFill>
        <p:spPr bwMode="auto">
          <a:xfrm>
            <a:off x="6339478" y="4079999"/>
            <a:ext cx="2747925" cy="252226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 calcmode="lin" valueType="num">
                                      <p:cBhvr additive="base">
                                        <p:cTn id="12"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additive="base">
                                        <p:cTn id="2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childTnLst>
                          </p:cTn>
                        </p:par>
                        <p:par>
                          <p:cTn id="30" fill="hold">
                            <p:stCondLst>
                              <p:cond delay="3000"/>
                            </p:stCondLst>
                            <p:childTnLst>
                              <p:par>
                                <p:cTn id="31" presetID="2" presetClass="entr" presetSubtype="4" fill="hold" nodeType="after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 calcmode="lin" valueType="num">
                                      <p:cBhvr additive="base">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 presetClass="entr" presetSubtype="4" fill="hold" nodeType="afterEffect">
                                  <p:stCondLst>
                                    <p:cond delay="0"/>
                                  </p:stCondLst>
                                  <p:childTnLst>
                                    <p:set>
                                      <p:cBhvr>
                                        <p:cTn id="37" dur="1" fill="hold">
                                          <p:stCondLst>
                                            <p:cond delay="0"/>
                                          </p:stCondLst>
                                        </p:cTn>
                                        <p:tgtEl>
                                          <p:spTgt spid="5">
                                            <p:txEl>
                                              <p:pRg st="5" end="5"/>
                                            </p:txEl>
                                          </p:spTgt>
                                        </p:tgtEl>
                                        <p:attrNameLst>
                                          <p:attrName>style.visibility</p:attrName>
                                        </p:attrNameLst>
                                      </p:cBhvr>
                                      <p:to>
                                        <p:strVal val="visible"/>
                                      </p:to>
                                    </p:set>
                                    <p:anim calcmode="lin" valueType="num">
                                      <p:cBhvr additive="base">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96875" y="0"/>
            <a:ext cx="9540875" cy="1643063"/>
          </a:xfrm>
        </p:spPr>
        <p:txBody>
          <a:bodyPr/>
          <a:lstStyle/>
          <a:p>
            <a:pPr>
              <a:lnSpc>
                <a:spcPct val="90000"/>
              </a:lnSpc>
            </a:pPr>
            <a:r>
              <a:rPr lang="lv-LV" sz="2800" i="1" dirty="0" smtClean="0"/>
              <a:t>9 To no ķēniņa dzirdējuši, tie aizgāja. Un redzi, zvaigzne, ko tie bija redzējuši austrumu zemē, gāja tiem pa priekšu un nostājās pār namu, kurā bija bērns. 10 Un, zvaigzni ieraudzījuši, tie priecājās ar varen lielu prieku.</a:t>
            </a:r>
            <a:endParaRPr lang="en-US" sz="2800" dirty="0" smtClean="0"/>
          </a:p>
        </p:txBody>
      </p:sp>
      <p:sp>
        <p:nvSpPr>
          <p:cNvPr id="7172" name="Rectangle 6"/>
          <p:cNvSpPr>
            <a:spLocks noChangeArrowheads="1"/>
          </p:cNvSpPr>
          <p:nvPr/>
        </p:nvSpPr>
        <p:spPr bwMode="auto">
          <a:xfrm>
            <a:off x="0" y="1571612"/>
            <a:ext cx="9144000" cy="3031599"/>
          </a:xfrm>
          <a:prstGeom prst="rect">
            <a:avLst/>
          </a:prstGeom>
          <a:noFill/>
          <a:ln w="9525">
            <a:noFill/>
            <a:miter lim="800000"/>
            <a:headEnd/>
            <a:tailEnd/>
          </a:ln>
        </p:spPr>
        <p:txBody>
          <a:bodyPr>
            <a:spAutoFit/>
          </a:bodyPr>
          <a:lstStyle/>
          <a:p>
            <a:pPr>
              <a:buFont typeface="Wingdings" pitchFamily="2" charset="2"/>
              <a:buChar char="§"/>
            </a:pPr>
            <a:r>
              <a:rPr lang="lv-LV" sz="2700" b="1" dirty="0" smtClean="0"/>
              <a:t>Hērods</a:t>
            </a:r>
            <a:r>
              <a:rPr lang="lv-LV" sz="2700" dirty="0" smtClean="0"/>
              <a:t> </a:t>
            </a:r>
            <a:r>
              <a:rPr lang="lv-LV" sz="2700" dirty="0" smtClean="0"/>
              <a:t>ir gatavs </a:t>
            </a:r>
            <a:r>
              <a:rPr lang="lv-LV" sz="2700" b="1" dirty="0" smtClean="0"/>
              <a:t>apspiest</a:t>
            </a:r>
            <a:r>
              <a:rPr lang="lv-LV" sz="2700" dirty="0" smtClean="0"/>
              <a:t>, </a:t>
            </a:r>
            <a:r>
              <a:rPr lang="lv-LV" sz="2700" b="1" dirty="0" smtClean="0"/>
              <a:t>pakļaut</a:t>
            </a:r>
            <a:r>
              <a:rPr lang="lv-LV" sz="2700" dirty="0" smtClean="0"/>
              <a:t>, pat </a:t>
            </a:r>
            <a:r>
              <a:rPr lang="lv-LV" sz="2700" b="1" dirty="0" smtClean="0"/>
              <a:t>nogalināt Jēzu</a:t>
            </a:r>
            <a:r>
              <a:rPr lang="lv-LV" sz="2700" dirty="0" smtClean="0"/>
              <a:t>, lai tikai no viņiem </a:t>
            </a:r>
            <a:r>
              <a:rPr lang="lv-LV" sz="2700" b="1" dirty="0" smtClean="0"/>
              <a:t>nezustu</a:t>
            </a:r>
            <a:r>
              <a:rPr lang="lv-LV" sz="2700" dirty="0" smtClean="0"/>
              <a:t> ne kripatiņas </a:t>
            </a:r>
            <a:r>
              <a:rPr lang="lv-LV" sz="2700" b="1" dirty="0" smtClean="0"/>
              <a:t>varas</a:t>
            </a:r>
            <a:r>
              <a:rPr lang="lv-LV" sz="2700" dirty="0" smtClean="0"/>
              <a:t>. Bet </a:t>
            </a:r>
            <a:r>
              <a:rPr lang="lv-LV" sz="2700" b="1" dirty="0" smtClean="0"/>
              <a:t>Kristus valda arī pār to</a:t>
            </a:r>
            <a:r>
              <a:rPr lang="lv-LV" sz="2700" dirty="0" smtClean="0"/>
              <a:t>... jo Viņš ir </a:t>
            </a:r>
            <a:r>
              <a:rPr lang="lv-LV" sz="2700" i="1" dirty="0" smtClean="0"/>
              <a:t>Brīnums, Padoma devējs, Varenais Dievs, Mūžīgais tēvs un Miera valdnieks. (Jes.9:6)</a:t>
            </a:r>
            <a:r>
              <a:rPr lang="lv-LV" sz="2700" dirty="0" smtClean="0"/>
              <a:t> </a:t>
            </a:r>
            <a:r>
              <a:rPr lang="lv-LV" sz="2700" dirty="0" smtClean="0"/>
              <a:t> Tā </a:t>
            </a:r>
            <a:r>
              <a:rPr lang="lv-LV" sz="2700" dirty="0" smtClean="0"/>
              <a:t>ir </a:t>
            </a:r>
            <a:r>
              <a:rPr lang="lv-LV" sz="2700" b="1" dirty="0" smtClean="0"/>
              <a:t>vēsts</a:t>
            </a:r>
            <a:r>
              <a:rPr lang="lv-LV" sz="2700" dirty="0" smtClean="0"/>
              <a:t>, kuru mums atnes </a:t>
            </a:r>
            <a:r>
              <a:rPr lang="lv-LV" sz="2700" b="1" dirty="0" smtClean="0"/>
              <a:t>Zvaigznes diena</a:t>
            </a:r>
            <a:r>
              <a:rPr lang="lv-LV" sz="2700" dirty="0" smtClean="0"/>
              <a:t>.</a:t>
            </a:r>
          </a:p>
          <a:p>
            <a:pPr>
              <a:buFont typeface="Wingdings" pitchFamily="2" charset="2"/>
              <a:buChar char="§"/>
            </a:pPr>
            <a:r>
              <a:rPr lang="lv-LV" sz="2800" b="1" dirty="0" smtClean="0"/>
              <a:t>Zvaigzne </a:t>
            </a:r>
            <a:r>
              <a:rPr lang="lv-LV" sz="2800" dirty="0" smtClean="0"/>
              <a:t>atspīdējusi </a:t>
            </a:r>
            <a:r>
              <a:rPr lang="lv-LV" sz="2800" b="1" dirty="0" smtClean="0"/>
              <a:t>austrumu </a:t>
            </a:r>
            <a:r>
              <a:rPr lang="lv-LV" sz="2800" b="1" dirty="0" smtClean="0"/>
              <a:t>zemē </a:t>
            </a:r>
            <a:r>
              <a:rPr lang="lv-LV" sz="2800" dirty="0" smtClean="0"/>
              <a:t>atkal </a:t>
            </a:r>
            <a:r>
              <a:rPr lang="lv-LV" sz="2800" b="1" dirty="0" smtClean="0"/>
              <a:t>parādas</a:t>
            </a:r>
            <a:r>
              <a:rPr lang="lv-LV" sz="2800" dirty="0" smtClean="0"/>
              <a:t> un </a:t>
            </a:r>
            <a:r>
              <a:rPr lang="lv-LV" sz="2800" b="1" dirty="0" smtClean="0"/>
              <a:t>ved tālāk </a:t>
            </a:r>
            <a:r>
              <a:rPr lang="lv-LV" sz="2800" dirty="0" smtClean="0"/>
              <a:t>viņus līdz </a:t>
            </a:r>
            <a:r>
              <a:rPr lang="lv-LV" sz="2800" b="1" dirty="0" smtClean="0"/>
              <a:t>Bētlemei</a:t>
            </a:r>
            <a:r>
              <a:rPr lang="lv-LV" sz="2800" dirty="0" smtClean="0"/>
              <a:t>!</a:t>
            </a:r>
            <a:endParaRPr lang="en-US" sz="2700" dirty="0" smtClean="0"/>
          </a:p>
        </p:txBody>
      </p:sp>
      <p:sp>
        <p:nvSpPr>
          <p:cNvPr id="2" name="Slide Number Placeholder 5"/>
          <p:cNvSpPr>
            <a:spLocks noGrp="1"/>
          </p:cNvSpPr>
          <p:nvPr>
            <p:ph type="sldNum" sz="quarter" idx="12"/>
          </p:nvPr>
        </p:nvSpPr>
        <p:spPr>
          <a:noFill/>
        </p:spPr>
        <p:txBody>
          <a:bodyPr/>
          <a:lstStyle/>
          <a:p>
            <a:fld id="{956DC111-EF73-4676-9BC8-31ED9FBA8A77}" type="slidenum">
              <a:rPr lang="lv-LV" smtClean="0"/>
              <a:pPr/>
              <a:t>8</a:t>
            </a:fld>
            <a:endParaRPr lang="lv-LV" smtClean="0"/>
          </a:p>
        </p:txBody>
      </p:sp>
      <p:pic>
        <p:nvPicPr>
          <p:cNvPr id="9" name="Picture 5"/>
          <p:cNvPicPr>
            <a:picLocks noChangeAspect="1" noChangeArrowheads="1"/>
          </p:cNvPicPr>
          <p:nvPr/>
        </p:nvPicPr>
        <p:blipFill>
          <a:blip r:embed="rId2"/>
          <a:srcRect/>
          <a:stretch>
            <a:fillRect/>
          </a:stretch>
        </p:blipFill>
        <p:spPr bwMode="auto">
          <a:xfrm>
            <a:off x="1428728" y="4499757"/>
            <a:ext cx="5929354" cy="235824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172">
                                            <p:txEl>
                                              <p:pRg st="0" end="0"/>
                                            </p:txEl>
                                          </p:spTgt>
                                        </p:tgtEl>
                                        <p:attrNameLst>
                                          <p:attrName>style.visibility</p:attrName>
                                        </p:attrNameLst>
                                      </p:cBhvr>
                                      <p:to>
                                        <p:strVal val="visible"/>
                                      </p:to>
                                    </p:set>
                                    <p:anim calcmode="lin" valueType="num">
                                      <p:cBhvr additive="base">
                                        <p:cTn id="12" dur="500" fill="hold"/>
                                        <p:tgtEl>
                                          <p:spTgt spid="717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172">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172">
                                            <p:txEl>
                                              <p:pRg st="1" end="1"/>
                                            </p:txEl>
                                          </p:spTgt>
                                        </p:tgtEl>
                                        <p:attrNameLst>
                                          <p:attrName>style.visibility</p:attrName>
                                        </p:attrNameLst>
                                      </p:cBhvr>
                                      <p:to>
                                        <p:strVal val="visible"/>
                                      </p:to>
                                    </p:set>
                                    <p:anim calcmode="lin" valueType="num">
                                      <p:cBhvr additive="base">
                                        <p:cTn id="17" dur="500" fill="hold"/>
                                        <p:tgtEl>
                                          <p:spTgt spid="7172">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172">
                                            <p:txEl>
                                              <p:pRg st="1" end="1"/>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188" y="0"/>
            <a:ext cx="9501188" cy="1214438"/>
          </a:xfrm>
        </p:spPr>
        <p:txBody>
          <a:bodyPr/>
          <a:lstStyle/>
          <a:p>
            <a:pPr algn="just"/>
            <a:r>
              <a:rPr lang="lv-LV" sz="2600" i="1" smtClean="0"/>
              <a:t>11 Un, namā iegājuši, tie ieraudzīja bērnu līdz ar Mariju, Viņa māti, un tie nometās ceļos un Viņu pielūdza. Tad tie atvēra savas mantas un dāvāja Viņam zeltu, vīraku un mirres. 12 Un sapnī saņēmuši norādījumu pie Hēroda neatgriezties, tie aizgāja pa citu ceļu uz savu zemi.</a:t>
            </a:r>
            <a:endParaRPr lang="en-US" sz="2600" i="1" smtClean="0"/>
          </a:p>
        </p:txBody>
      </p:sp>
      <p:sp>
        <p:nvSpPr>
          <p:cNvPr id="2" name="Rectangle 3"/>
          <p:cNvSpPr>
            <a:spLocks noChangeArrowheads="1"/>
          </p:cNvSpPr>
          <p:nvPr/>
        </p:nvSpPr>
        <p:spPr bwMode="auto">
          <a:xfrm>
            <a:off x="0" y="2000240"/>
            <a:ext cx="6429388" cy="4893647"/>
          </a:xfrm>
          <a:prstGeom prst="rect">
            <a:avLst/>
          </a:prstGeom>
          <a:noFill/>
          <a:ln w="9525">
            <a:noFill/>
            <a:miter lim="800000"/>
            <a:headEnd/>
            <a:tailEnd/>
          </a:ln>
        </p:spPr>
        <p:txBody>
          <a:bodyPr wrap="square">
            <a:spAutoFit/>
          </a:bodyPr>
          <a:lstStyle/>
          <a:p>
            <a:pPr>
              <a:buFont typeface="Wingdings" pitchFamily="2" charset="2"/>
              <a:buChar char="§"/>
            </a:pPr>
            <a:r>
              <a:rPr lang="lv-LV" sz="2400" b="1" dirty="0"/>
              <a:t>Gudrie vīri atrada </a:t>
            </a:r>
            <a:r>
              <a:rPr lang="lv-LV" sz="2400" b="1" dirty="0" smtClean="0"/>
              <a:t>meklēto</a:t>
            </a:r>
            <a:r>
              <a:rPr lang="lv-LV" sz="2400" b="1" dirty="0" smtClean="0"/>
              <a:t> </a:t>
            </a:r>
            <a:r>
              <a:rPr lang="lv-LV" sz="2400" dirty="0" smtClean="0"/>
              <a:t>un</a:t>
            </a:r>
            <a:r>
              <a:rPr lang="lv-LV" sz="2400" b="1" dirty="0" smtClean="0"/>
              <a:t> </a:t>
            </a:r>
            <a:r>
              <a:rPr lang="lv-LV" sz="2400" b="1" dirty="0" smtClean="0"/>
              <a:t>Kristum</a:t>
            </a:r>
            <a:r>
              <a:rPr lang="lv-LV" sz="2400" dirty="0" smtClean="0"/>
              <a:t> </a:t>
            </a:r>
            <a:r>
              <a:rPr lang="lv-LV" sz="2400" b="1" dirty="0"/>
              <a:t>dāvāja</a:t>
            </a:r>
            <a:r>
              <a:rPr lang="lv-LV" sz="2400" dirty="0"/>
              <a:t> šīs zemes </a:t>
            </a:r>
            <a:r>
              <a:rPr lang="lv-LV" sz="2400" b="1" dirty="0" smtClean="0"/>
              <a:t>dārgumus</a:t>
            </a:r>
            <a:r>
              <a:rPr lang="lv-LV" sz="2400" b="1" dirty="0"/>
              <a:t>:</a:t>
            </a:r>
            <a:endParaRPr lang="lv-LV" sz="2400" dirty="0"/>
          </a:p>
          <a:p>
            <a:pPr>
              <a:buFont typeface="Wingdings" pitchFamily="2" charset="2"/>
              <a:buChar char="§"/>
            </a:pPr>
            <a:r>
              <a:rPr lang="lv-LV" sz="2400" b="1" dirty="0"/>
              <a:t>Zelts</a:t>
            </a:r>
            <a:r>
              <a:rPr lang="lv-LV" sz="2400" dirty="0"/>
              <a:t> – </a:t>
            </a:r>
            <a:r>
              <a:rPr lang="lv-LV" sz="2400" b="1" dirty="0"/>
              <a:t>ķēnišķība</a:t>
            </a:r>
            <a:r>
              <a:rPr lang="lv-LV" sz="2400" dirty="0"/>
              <a:t>, </a:t>
            </a:r>
          </a:p>
          <a:p>
            <a:pPr>
              <a:buFont typeface="Wingdings" pitchFamily="2" charset="2"/>
              <a:buChar char="§"/>
            </a:pPr>
            <a:r>
              <a:rPr lang="lv-LV" sz="2400" b="1" dirty="0"/>
              <a:t>Vīraks</a:t>
            </a:r>
            <a:r>
              <a:rPr lang="lv-LV" sz="2400" dirty="0"/>
              <a:t> – </a:t>
            </a:r>
            <a:r>
              <a:rPr lang="lv-LV" sz="2400" b="1" dirty="0"/>
              <a:t>priesterība</a:t>
            </a:r>
            <a:r>
              <a:rPr lang="lv-LV" sz="2400" dirty="0"/>
              <a:t>, </a:t>
            </a:r>
          </a:p>
          <a:p>
            <a:pPr>
              <a:buFont typeface="Wingdings" pitchFamily="2" charset="2"/>
              <a:buChar char="§"/>
            </a:pPr>
            <a:r>
              <a:rPr lang="lv-LV" sz="2400" b="1" dirty="0"/>
              <a:t>Mirres</a:t>
            </a:r>
            <a:r>
              <a:rPr lang="lv-LV" sz="2400" dirty="0"/>
              <a:t> – </a:t>
            </a:r>
            <a:r>
              <a:rPr lang="lv-LV" sz="2400" b="1" dirty="0"/>
              <a:t>ciešanas</a:t>
            </a:r>
            <a:r>
              <a:rPr lang="lv-LV" sz="2400" dirty="0"/>
              <a:t> </a:t>
            </a:r>
            <a:r>
              <a:rPr lang="lv-LV" sz="2400" dirty="0" smtClean="0"/>
              <a:t>un </a:t>
            </a:r>
            <a:r>
              <a:rPr lang="lv-LV" sz="2400" b="1" dirty="0" smtClean="0"/>
              <a:t>nāve.</a:t>
            </a:r>
            <a:endParaRPr lang="lv-LV" sz="3200" b="1" dirty="0"/>
          </a:p>
          <a:p>
            <a:pPr>
              <a:buFont typeface="Wingdings" pitchFamily="2" charset="2"/>
              <a:buChar char="§"/>
            </a:pPr>
            <a:r>
              <a:rPr lang="lv-LV" sz="2400" b="1" dirty="0" smtClean="0"/>
              <a:t>Jēzus</a:t>
            </a:r>
            <a:r>
              <a:rPr lang="lv-LV" sz="2400" dirty="0" smtClean="0"/>
              <a:t> </a:t>
            </a:r>
            <a:r>
              <a:rPr lang="lv-LV" sz="2400" dirty="0" smtClean="0"/>
              <a:t>ir </a:t>
            </a:r>
            <a:r>
              <a:rPr lang="lv-LV" sz="2400" b="1" dirty="0" smtClean="0"/>
              <a:t>Kungu Kungs </a:t>
            </a:r>
            <a:r>
              <a:rPr lang="lv-LV" sz="2400" dirty="0" smtClean="0"/>
              <a:t>un </a:t>
            </a:r>
            <a:r>
              <a:rPr lang="lv-LV" sz="2400" b="1" dirty="0" smtClean="0"/>
              <a:t>Ķēniņu Ķēniņš </a:t>
            </a:r>
            <a:r>
              <a:rPr lang="lv-LV" sz="2400" dirty="0" smtClean="0"/>
              <a:t>pāri </a:t>
            </a:r>
            <a:r>
              <a:rPr lang="lv-LV" sz="2400" b="1" dirty="0" smtClean="0"/>
              <a:t>visiem laikiem</a:t>
            </a:r>
            <a:r>
              <a:rPr lang="lv-LV" sz="2400" dirty="0" smtClean="0"/>
              <a:t>, </a:t>
            </a:r>
            <a:r>
              <a:rPr lang="lv-LV" sz="2400" dirty="0" smtClean="0"/>
              <a:t>Viņš ir </a:t>
            </a:r>
            <a:r>
              <a:rPr lang="lv-LV" sz="2400" b="1" dirty="0" smtClean="0"/>
              <a:t>augstais priesteris</a:t>
            </a:r>
            <a:r>
              <a:rPr lang="lv-LV" sz="2400" dirty="0" smtClean="0"/>
              <a:t>, kas </a:t>
            </a:r>
            <a:r>
              <a:rPr lang="lv-LV" sz="2400" b="1" dirty="0" smtClean="0"/>
              <a:t>pienesīs upuri </a:t>
            </a:r>
            <a:r>
              <a:rPr lang="lv-LV" sz="2400" dirty="0" smtClean="0"/>
              <a:t>– sevi pašu par </a:t>
            </a:r>
            <a:r>
              <a:rPr lang="lv-LV" sz="2400" b="1" dirty="0" smtClean="0"/>
              <a:t>visas pasaules </a:t>
            </a:r>
            <a:r>
              <a:rPr lang="lv-LV" sz="2400" b="1" dirty="0" smtClean="0"/>
              <a:t>grēkiem</a:t>
            </a:r>
            <a:r>
              <a:rPr lang="lv-LV" sz="2400" dirty="0" smtClean="0"/>
              <a:t> ar savām </a:t>
            </a:r>
            <a:r>
              <a:rPr lang="lv-LV" sz="2400" b="1" dirty="0" smtClean="0"/>
              <a:t>ciešanām</a:t>
            </a:r>
            <a:r>
              <a:rPr lang="lv-LV" sz="2400" dirty="0" smtClean="0"/>
              <a:t>, </a:t>
            </a:r>
            <a:r>
              <a:rPr lang="lv-LV" sz="2400" b="1" dirty="0" smtClean="0"/>
              <a:t>nāvi</a:t>
            </a:r>
            <a:r>
              <a:rPr lang="lv-LV" sz="2400" dirty="0" smtClean="0"/>
              <a:t> un </a:t>
            </a:r>
            <a:r>
              <a:rPr lang="lv-LV" sz="2400" b="1" dirty="0" smtClean="0"/>
              <a:t>augšāmcelšanos</a:t>
            </a:r>
            <a:r>
              <a:rPr lang="lv-LV" sz="2400" dirty="0" smtClean="0"/>
              <a:t>. </a:t>
            </a:r>
            <a:endParaRPr lang="lv-LV" sz="2400" dirty="0" smtClean="0"/>
          </a:p>
          <a:p>
            <a:pPr>
              <a:buFont typeface="Wingdings" pitchFamily="2" charset="2"/>
              <a:buChar char="§"/>
            </a:pPr>
            <a:r>
              <a:rPr lang="lv-LV" sz="2400" b="1" dirty="0" smtClean="0"/>
              <a:t>Hērodam </a:t>
            </a:r>
            <a:r>
              <a:rPr lang="lv-LV" sz="2400" b="1" dirty="0"/>
              <a:t>viņi ziņu nedeva</a:t>
            </a:r>
            <a:r>
              <a:rPr lang="lv-LV" sz="2400" dirty="0"/>
              <a:t>,turpretī </a:t>
            </a:r>
            <a:r>
              <a:rPr lang="lv-LV" sz="2400" b="1" dirty="0"/>
              <a:t>pa citu ceļu, kā jauni cilvēki</a:t>
            </a:r>
            <a:r>
              <a:rPr lang="lv-LV" sz="2400" dirty="0"/>
              <a:t> devās </a:t>
            </a:r>
            <a:r>
              <a:rPr lang="lv-LV" sz="2400" b="1" dirty="0"/>
              <a:t>pretī atjaunotai dzīvei </a:t>
            </a:r>
            <a:r>
              <a:rPr lang="lv-LV" sz="2400" b="1" dirty="0" smtClean="0"/>
              <a:t>Kristū.</a:t>
            </a:r>
            <a:endParaRPr lang="lv-LV" sz="2400" b="1" dirty="0"/>
          </a:p>
        </p:txBody>
      </p:sp>
      <p:sp>
        <p:nvSpPr>
          <p:cNvPr id="9220" name="Slide Number Placeholder 5"/>
          <p:cNvSpPr>
            <a:spLocks noGrp="1"/>
          </p:cNvSpPr>
          <p:nvPr>
            <p:ph type="sldNum" sz="quarter" idx="12"/>
          </p:nvPr>
        </p:nvSpPr>
        <p:spPr>
          <a:noFill/>
        </p:spPr>
        <p:txBody>
          <a:bodyPr/>
          <a:lstStyle/>
          <a:p>
            <a:fld id="{813D0D68-34D3-4C50-9881-B7020CB11DF0}" type="slidenum">
              <a:rPr lang="lv-LV" smtClean="0"/>
              <a:pPr/>
              <a:t>9</a:t>
            </a:fld>
            <a:endParaRPr lang="lv-LV" dirty="0" smtClean="0"/>
          </a:p>
        </p:txBody>
      </p:sp>
      <p:pic>
        <p:nvPicPr>
          <p:cNvPr id="7" name="Picture 7"/>
          <p:cNvPicPr>
            <a:picLocks noChangeAspect="1" noChangeArrowheads="1"/>
          </p:cNvPicPr>
          <p:nvPr/>
        </p:nvPicPr>
        <p:blipFill>
          <a:blip r:embed="rId2"/>
          <a:srcRect/>
          <a:stretch>
            <a:fillRect/>
          </a:stretch>
        </p:blipFill>
        <p:spPr bwMode="auto">
          <a:xfrm>
            <a:off x="6532335" y="1768467"/>
            <a:ext cx="2551340" cy="44291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 calcmode="lin" valueType="num">
                                      <p:cBhvr additive="base">
                                        <p:cTn id="12"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2">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 calcmode="lin" valueType="num">
                                      <p:cBhvr additive="base">
                                        <p:cTn id="20"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 calcmode="lin" valueType="num">
                                      <p:cBhvr additive="base">
                                        <p:cTn id="25"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 calcmode="lin" valueType="num">
                                      <p:cBhvr additive="base">
                                        <p:cTn id="30"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additive="base">
                                        <p:cTn id="35"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2">
                                            <p:txEl>
                                              <p:pRg st="5" end="5"/>
                                            </p:txEl>
                                          </p:spTgt>
                                        </p:tgtEl>
                                        <p:attrNameLst>
                                          <p:attrName>style.visibility</p:attrName>
                                        </p:attrNameLst>
                                      </p:cBhvr>
                                      <p:to>
                                        <p:strVal val="visible"/>
                                      </p:to>
                                    </p:set>
                                    <p:anim calcmode="lin" valueType="num">
                                      <p:cBhvr additive="base">
                                        <p:cTn id="40"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6341</TotalTime>
  <Words>1251</Words>
  <Application>Microsoft Office PowerPoint</Application>
  <PresentationFormat>On-screen Show (4:3)</PresentationFormat>
  <Paragraphs>73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Default Design</vt:lpstr>
      <vt:lpstr>Mt.2:1-12 Zvaigznes diena</vt:lpstr>
      <vt:lpstr>Mt.2:1-12 Zvaigznes diena</vt:lpstr>
      <vt:lpstr>Ievads</vt:lpstr>
      <vt:lpstr>Atspīdēšana</vt:lpstr>
      <vt:lpstr>Slide 5</vt:lpstr>
      <vt:lpstr>Slide 6</vt:lpstr>
      <vt:lpstr>Slide 7</vt:lpstr>
      <vt:lpstr>Slide 8</vt:lpstr>
      <vt:lpstr>Slide 9</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83</cp:revision>
  <dcterms:created xsi:type="dcterms:W3CDTF">2010-10-07T14:46:11Z</dcterms:created>
  <dcterms:modified xsi:type="dcterms:W3CDTF">2021-01-11T12:19:48Z</dcterms:modified>
</cp:coreProperties>
</file>