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8" r:id="rId2"/>
    <p:sldId id="285" r:id="rId3"/>
    <p:sldId id="290" r:id="rId4"/>
    <p:sldId id="292" r:id="rId5"/>
    <p:sldId id="293" r:id="rId6"/>
    <p:sldId id="294" r:id="rId7"/>
    <p:sldId id="296" r:id="rId8"/>
    <p:sldId id="295" r:id="rId9"/>
    <p:sldId id="297" r:id="rId10"/>
    <p:sldId id="299" r:id="rId11"/>
    <p:sldId id="298" r:id="rId12"/>
    <p:sldId id="300" r:id="rId13"/>
    <p:sldId id="301" r:id="rId14"/>
    <p:sldId id="287" r:id="rId15"/>
    <p:sldId id="288" r:id="rId16"/>
    <p:sldId id="302" r:id="rId17"/>
    <p:sldId id="272" r:id="rId18"/>
  </p:sldIdLst>
  <p:sldSz cx="9144000" cy="6858000" type="screen4x3"/>
  <p:notesSz cx="6858000" cy="91440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467" autoAdjust="0"/>
  </p:normalViewPr>
  <p:slideViewPr>
    <p:cSldViewPr>
      <p:cViewPr>
        <p:scale>
          <a:sx n="70" d="100"/>
          <a:sy n="70" d="100"/>
        </p:scale>
        <p:origin x="-828" y="-15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lv-LV"/>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4C7D8BC-DFFC-4FE3-B038-F2CB6C73E4D7}" type="datetimeFigureOut">
              <a:rPr lang="lv-LV"/>
              <a:pPr>
                <a:defRPr/>
              </a:pPr>
              <a:t>02.04.2021</a:t>
            </a:fld>
            <a:endParaRPr lang="lv-LV"/>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lv-LV"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lv-LV"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lv-LV"/>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3F391B54-9E3D-4869-B84F-E110DC06C81A}" type="slidenum">
              <a:rPr lang="lv-LV"/>
              <a:pPr>
                <a:defRPr/>
              </a:pPr>
              <a:t>‹#›</a:t>
            </a:fld>
            <a:endParaRPr lang="lv-LV"/>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aida attēla vietturis 1"/>
          <p:cNvSpPr>
            <a:spLocks noGrp="1" noRot="1" noChangeAspect="1" noTextEdit="1"/>
          </p:cNvSpPr>
          <p:nvPr>
            <p:ph type="sldImg"/>
          </p:nvPr>
        </p:nvSpPr>
        <p:spPr bwMode="auto">
          <a:noFill/>
          <a:ln>
            <a:solidFill>
              <a:srgbClr val="000000"/>
            </a:solidFill>
            <a:miter lim="800000"/>
            <a:headEnd/>
            <a:tailEnd/>
          </a:ln>
        </p:spPr>
      </p:sp>
      <p:sp>
        <p:nvSpPr>
          <p:cNvPr id="39939" name="Piezīmju vietturi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556" name="Slaida numura vietturis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CC4DB16-8A50-46FF-B1AC-72EC05141484}" type="slidenum">
              <a:rPr lang="lv-LV" smtClean="0"/>
              <a:pPr fontAlgn="base">
                <a:spcBef>
                  <a:spcPct val="0"/>
                </a:spcBef>
                <a:spcAft>
                  <a:spcPct val="0"/>
                </a:spcAft>
                <a:defRPr/>
              </a:pPr>
              <a:t>13</a:t>
            </a:fld>
            <a:endParaRPr lang="lv-LV"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A9F46C7-E719-493C-A3D8-2F40875AE8F9}"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E7102BE-D0D4-401D-B22F-D27605CA8F05}"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8BC1502-0ECC-4FB8-BA33-849C714CBA4E}"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C04ADC6-429F-42A8-BF64-32B90D347E9E}"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C33C1B2-F56C-4683-831D-C1D662558026}"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4ACB8A3-CFA0-4E6B-8AF9-69D7C1B2BD25}"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103171A6-AE92-4901-88B5-F316BF3DBFA0}"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BF8B67FB-7C3C-42DA-B0DF-55E7C1E40E46}"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6781C014-3596-4F36-A824-8E60A55C7F49}"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984132E-68CE-4C6F-A8EE-3E9EA624D49E}"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9734C1B-1F51-4225-AABF-2986EBDD82D8}"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A4E297A9-3ECB-4CDF-AC00-7303DD196B62}"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wmf"/></Relationships>
</file>

<file path=ppt/slides/_rels/slide1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wmf"/></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11188" y="0"/>
            <a:ext cx="8532812" cy="1071563"/>
          </a:xfrm>
        </p:spPr>
        <p:txBody>
          <a:bodyPr/>
          <a:lstStyle/>
          <a:p>
            <a:pPr eaLnBrk="1" hangingPunct="1"/>
            <a:r>
              <a:rPr lang="lv-LV" sz="3600" b="1" dirty="0" smtClean="0">
                <a:solidFill>
                  <a:schemeClr val="tx1"/>
                </a:solidFill>
              </a:rPr>
              <a:t>Mt.28:1-7 </a:t>
            </a:r>
            <a:r>
              <a:rPr lang="lv-LV" sz="3600" b="1" dirty="0" smtClean="0">
                <a:solidFill>
                  <a:schemeClr val="tx1"/>
                </a:solidFill>
              </a:rPr>
              <a:t>Kristus augšāmcelšanās</a:t>
            </a:r>
          </a:p>
        </p:txBody>
      </p:sp>
      <p:pic>
        <p:nvPicPr>
          <p:cNvPr id="3075" name="Picture 3" descr="DOVE019"/>
          <p:cNvPicPr>
            <a:picLocks noChangeAspect="1" noChangeArrowheads="1"/>
          </p:cNvPicPr>
          <p:nvPr/>
        </p:nvPicPr>
        <p:blipFill>
          <a:blip r:embed="rId2" cstate="print"/>
          <a:srcRect/>
          <a:stretch>
            <a:fillRect/>
          </a:stretch>
        </p:blipFill>
        <p:spPr bwMode="auto">
          <a:xfrm>
            <a:off x="214313" y="0"/>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596336" y="0"/>
            <a:ext cx="1547664" cy="400050"/>
          </a:xfrm>
          <a:prstGeom prst="rect">
            <a:avLst/>
          </a:prstGeom>
          <a:noFill/>
          <a:ln w="9525">
            <a:noFill/>
            <a:miter lim="800000"/>
            <a:headEnd/>
            <a:tailEnd/>
          </a:ln>
        </p:spPr>
        <p:txBody>
          <a:bodyPr wrap="square">
            <a:spAutoFit/>
          </a:bodyPr>
          <a:lstStyle/>
          <a:p>
            <a:pPr>
              <a:spcBef>
                <a:spcPct val="50000"/>
              </a:spcBef>
            </a:pPr>
            <a:r>
              <a:rPr lang="lv-LV" sz="2000" dirty="0" smtClean="0"/>
              <a:t>4.apr.2021.</a:t>
            </a:r>
            <a:endParaRPr lang="lv-LV" sz="2000" dirty="0"/>
          </a:p>
        </p:txBody>
      </p:sp>
      <p:sp>
        <p:nvSpPr>
          <p:cNvPr id="3079" name="AutoShape 7" descr="data:image/jpeg;base64,/9j/4AAQSkZJRgABAQAAAQABAAD/2wCEAAkGBxQTEhUUExQVFBUXFxQUGBcXFBQXFRcVGBUWFxQVFxcYHCggGBwlHBQUITEhJSksLi4uFyAzODMsNygtLisBCgoKDg0OGxAQGywkICQsLCwsLCwsLCwsLCwsLCwsLCwsLCwsLCwsLCwsLCwsLCwsLCwsLCwsLCwsLCwsLCwsLP/AABEIAK0BIwMBEQACEQEDEQH/xAAcAAABBQEBAQAAAAAAAAAAAAADAQIEBQYABwj/xABBEAABAwEFBQUGBAUDAwUAAAABAAIRAwQFEiExQVFhcYEGEyKRoRQyscHR8AdCUuEjcoKS8RViojSywjNDRFNz/8QAGwEAAgMBAQEAAAAAAAAAAAAAAgMBBAUABgf/xAA1EQACAQMDAgMGBQQDAQEAAAAAAQIDBBESITEFQRNRYSJxgZGx0QYUocHwIzJC8TNS4RWS/9oADAMBAAIRAxEAPwDDsC+mnmmSGBQKbDsCFi2wzAgbFNh2tQNi2xXNCghNiALiQrWoGyR7mhrHExBLGmZGrhu5LI65UxaNGz+Ho6r1Z7JhhUp95AZ4XCHNObctDOzovn9SWx9Npx3LXsixtGsaNXOy2oYMJ/JVB8JG4/QK1Z3c6UlNPDRndUsYTi49iLf9yvstUscPCZLHbHNnI89JC+iWl3C5pqcee68mfMLu3lb1HGXHb1X85KlzVbRXyOYoYLLbs3YnVrTSaAYDg4xsAzk8Pqqd9VVKhJvyLXT6TqXEUvPPyPTr2GRGzIfVeBnwe+p8kCzUsVOswE5D1AmPh6qzYS01UV+pU9dFr0M5ZqHiIxZ6L1E5+znB4ulHDxkl16egz+qTFrksSXYeKWQmCd2xDq32GJbbj2Wadw5IXPAxQyW1npwFUm8suQikScIOoS8tcDsJ8i0qMaKHPzIUMcB22ZA6gzw8kqmyEtvI1RwHYELYSCtagbCHhqjJwhK4gbjRYIOxrsHZBveiSBcgJKMVk6VxBy44SFxx84tYvoeTz7kEaELYDCtChsBhWhBkBhA1DkHI4NUZByPAQtkBmIGENtlbDTJygOpmT/NG3msbr0c2j96N38NzUb3fyJ91UMZlscROR5bl89qPB9ObhyXVsskN08Jh2c+F4/wppVBLxOPqvoXtmr07ysxouMVmSWE6h4EEHhkRygrd6Z1B21b07+q+55frHTFWptr/AE/sYC0WZzHuY8Q5pLSDsIXvYTjOKlF7M+e1IuEnGWzQ0NU5F5Nl+GVm/i1amxrAzq4z/wCPqsLrtXFOMPN5+X+z0HQaTc5T9MfP/Ror8tMea8lOR7ClEh9mK+M1WgkEiZ3TtHFNtZe1lnX0G4bPBnLZTLKxDTkCds8x8ui9lCSlTyz53OPh1Wo9iwo1MQncq0o4eC1CWpBqRKCWB0WS7PQSZyLMIosqLVWkW4EtlNKbHJBmsQNhpB2MQthoIGqCQjUBI4PC7DOyMdX3IlAFzQI1EWAdTG41OAdQ01EWkDUNxrsEZOBXHZHtaobCSyPwKMhaRcKg7B854F9BTPMuQ5jFzYDYZrEDYDCspoHIEKGIckYHYUOScCQuydgWVB2MDLVTDqNYHOGFw2GWuafks7rMW7SWPQ1OhSSvVnyYK5LV3bmuYcjE8d4XzurFtH02DWx6HSrMrU43t0CqLZgNShLJjbrvB1ntRw5Oa4GP1Nk5/wDI9StB5aUkLlhtwfDN121sDK9FtrpATl3kbWnIOPLLoeC9V0O+bfgyez49/keD690/SnVit1z7vP4GGwL0uTymT0DsKzBZHO2vqOPQAN+IK8l12pm4UfJL7ntug0sW2fNt/t+xD7VWyGOIP03LDluejpbHfhww93VqOmCB4j+bLM/Lon2qerCFX00o7lW92N7nbyY5bF7JLTFI+cZ1zciTZhCVPcfTTRZWYqtMt08lhScq8kXIMkC0tGUpehscqsVsPr25rRMoY0XJhTrxisgTffhEDxbkf5XfcU75adluPp3q7bCh26JV2+5MF4ZJXg7j/wAwsDha1Hhk+MONqkLvDI8ZM5tRdg7WhKlohSoZBlVSAmsSj04Euo2PYVDRMWECAYg1NqFsbFB2pY5DlxIi4g+eX0oXvVLJ5JnNUsDIVhQMgkNaltkoeIQtnCloUamTgG4KUzhJC7cgRjsyN4LehEfNRWp+LSlDzQVvV8KvGp5NFfd13FzAW7Jac9CDEL5tOLjJxZ9UpyUoKSNDc9qIlpPiGueziqtSnuXIVNUdzP8AaN7212OmJOAu2wdJ4j5clapL2cMz67xJNHpXYW1EsdTqQ5r25jpDh8R5I6M5U5KUeUV7ynGrDEl6Gfvm7HUKrqcE/pO9uxe9tbqFemqnzPmt3YVKFd08e71X85NlYQ6nZKLYjwAkcXZn1K8b1Gbnczfqe96dTULaEX5Iy/aEF8M2emmXoqiL6NXUpdxYIaYxAMByBjOepk+fBanTKeqqs9tzB6zWcaEsbZ2+ZmLM1ekmzx9MnUaOe5IlPYtRhuSTWDdqUoNjdaj3BVbecg05o1RXLAlcPiIA1SdSj0pAObfLCNdvQ4DUshWkIXkLIZlVA4hKZJZWS3EYqgYVSh0oPxGEZWQuBKqYCNroXAPxcj8UqMEashGIWGgzAgY2JKo00qTLEIklrUsekKuJEJXEZOlSceEVGTsXtIyweTZGLYKbkUzpUHDmlQzkPbKFh4HF6HBOQb6yJRIyDxIsAiNKJENCUbR3NU+KG1YIkZYvzNnft6rw3W7R0rhyS2lv9z3/AEK9jWtlCT3W32H1LY1tUScjkCDviWu+qytOpGuqmiWA1osoe5uLNvuneNxCjhC5vLPQey1wnwPJEDOBI1BBPI6ooU8vIirWSWDZVbupvLS5oJboYzG/5K7CpOCcYvZmdJKTy1lo72BkAbBAHIbEDWp5YxTa4INr7NUXkuiDw++XkhdJBKvJEPtVYyLI0ASaZafkTx1Wn0uShVw+6wZHVqbq0W0uHkxnf4dhByPnot9RyeWlJw2aCU7WULpolVmOaS7LryUbIneQ9o2D9yofqSsLZD2tUNhoKAgCyPaFDJyGZTKFtBJMK0QgCHhyjB2R7SoZyYdiBjUyTTCUx0USabUtsfGJMotCTJ5LUEiSClj00OlQEdC4nY5oXMhCwuJweDVKi9nFPB5FghBRg7CPUogcxCyVgfiQ4JyMeUSRwAoxZ0Ljjlxwr6QeC12h27QdjhxCr3lrC6pOEvg/JlqyvJ2tXXH4rzQO7bAHufSqDOMTXiYcAdf22Lw1ehOhNwmsNHvKNxCvBTg8pmsuG5e8LIktkdBt5hV8ZY2U0keqWaiGNAGxPSwUJPUyQERAhXHDO9Q6idJz3AiHAEcUSlgjSQLxuWlWbkAHZGY9Pl1VuhdzpvnYqXFpTrLElv5mHN01GvLCIgxOyJIEb9Ct38zCUVJHl3Y1Y1HF9u4V2FummoHz48z0lCsv+fz+cky0x2X8/nn8gY5QjFZyEDVDYQ4BQdkc1QRkIHlDgnWx4cuwTqHtKFrASYdjUDYcUSKYS2OiSqRSWWIkhiAfElUmFKk9yxCLCxCDkZwEaoGLcI1qFsLB07l3vO9wwlSRueAOXtkeRY0OUgZELlyIHNK4lDlBLYuFcQ8jcK4E7CpydgXAoyc0ObTXZOwW/Z+z9491PKSx2EGJLgJEdJWT1miqlvqxuja6FXdO40Z2kuPU1/YoimwzkY0+9F5KD7nrKqzsaanejTlI9UeciNDDuqEZzkollbnLDIde3YXQTrokuTHRhncE23SR8UOvcJ09jq1ocY++ilyZ0YIlULTB6x9+RTYy3FSjsA7S1P4Jc33vd89fSVp2PtVEnwZXUMxotrkxjATs6nUrcbR5dJh6NKUEpBRiGbSQuROljsC7OSGsCLgGxpRANjgEJKDMQsYiRTaltjoIm06RKQ5JFuFNsksoFLcixGmyRRGyEqQ6C7YJLBCWywlgUlcSxca7BOoTGV2CNTOxLsHZOxKMHZPC3NXsEzzLQMtR5FtIQNU5BHtaoJQSFHBOx2Bdk7A4MUZJURRTUZOwP7tdkLA8U0OoJRyaXsr2fNRwqThwkEZLMv75Qi4Y5NWwsMtVH2NFbrCG4sIzJMQeq8tpPTa88mKq9om2WoXVRAAiIMk7Ah3XAezW5SWztta67X16TqNGjTJBa+tTbUdG5msnYJkwnq3k4aslZ3dONTw8BR2rfXbTe7I5DXUjbPHIqrKBdhM2F23hiaDpOo4/IpL2G7Mu7utYLg12uoJ3D98kVOW4qrDCyiScnHEdCesn6Ji2YvtsGt8mzO2kAHWMwM8wtGz/AOSKM29/45GMY8lejaSPHa3JlhZDGqRNZH03p5JIAOhS3lch7PZDawA0Moo5FVMLhgSjENjVIGRzVDCTYei1BIbAnUqRSJSLkINk2jS3pEpFyEGuSQWpeR7QSm2ELeQ4ppbhQSh2GJs4yu2OeWMLSpyDhnLjjsS4nJ2NcceR3jYixxGxbUbluSRiVaekgupK+p7FVoYWI1IHScAjyThDgFByCNaoCCNYhbCUQraSByGKAZtGTohcsDFDLwjU3F2ULgHvJAOz6rHu+pYbhA2bXp8YpSn8jXimKbcI2LEnNyeWaiXZFTbKmOQPC7YRmluQ1RwVl9Xcx9nf3jAXBpIkTnGoXZJXOD53vC6HMrVJGJsuLSBJdPugAcwrMNL3KlSEoyxg0dloONGkyCDhafdIgho13bVWlyW4Z0o1t1V3tGExsz+volOI+Mi8o3jglzsiIzmeJ5aFBpwHnKD1b9xtBnXPjpiGXVcyEkjT3DbGVqWEkHEBl5GPvcrlGbjuUq9NPlbGdvOzGnVcNcyZyGu4L09Cop00zxl9QlSqsbZ2ko5tIpw1S3JEpeCXLGw5QR6i4VwIoauyckGpU5QSlgbCDZOpWdIlMuU6RMpshJbyW4xSJLClssxeQoIQYY1NDg9DgLUh2NRgnUhe9XaSdaQxzyTkpSSAcnLgTAVOTtDOc2Fx2EhuEqTtzzC1WnvHEkLNt+pyc8y2M+pHUzv9PJErbpX+vhivAyVj2ZwtSjV1FWccPAndq8pAYOwqTsBqTeCCTGRRJZTHL1Sm2OUUHFJL1DNBaXJdZqVBGgOaqXdyqcGXrS2c5auyPRKTcLQAvNN5eTa5Ku3NLnHOBzQNDItJEdpbiAB+C5EvOCRXpYmkdM0UlsDF7nn959iHvqYm1u6EzDZJ+gSoJplmVTKH2q72MjPE4ACXEGUYOclXXvSnTBkNMHbkY3KDsmfvntC12bNBMjZrofJdglyM27tIZ1P5ZI2QIy6fFF4Yl1kegdkO0PdYHHNjsm7SZJnjrPkhTwMeJI9HvSm2owVBGY+xxWtY1nwY3UbdSjl9inY2NfIfcfFamc8Hm2knv8l/MfUcXbgPiux5iZSxwgrWTqUOcHJOXLH93CjVknRgc0KGcsIMHRuQYyOUsBG10LgNjVHC1KPDJ/Mdh/tSHwwvzA4WgrtASrMOK3FL0j1VWB3fIdIXinCopwSp5DseYyQNIfGTS2HtkoHsGm2FYwDXNC3ngZGKXI/vwo0sPxEeX+x4apnSZHI5heUnNz0teRRaFt1ckQ1X7Ocs4yKm3ghUrKYlertqySwVJQ7jalFalOqmA4g+6T1MHSEaxQ2MRIpMS5MOKJdCiSQAkzmorLLFOm5SwjcXBYu7ZJiTtXnbur4k9uDfpQ0RwWNRyqDUU9e0eKIJPouyEkMc2M853KUjskttQAZkKGiF6FJfF4tghsjI6ftl5oMjoxfc8+t1orOcGsGMzoTnHMZIjitvqzDASWFrjGIOOUbYIyyUJktGFvGuzF+aM9NM+aakVpyWRLqoCrVZTaC4vcGADWXEAepUt4QMUmzY0rdQs1anZntL6jajmOc04WsE4dNsn0HFLxlZLCmk1E9zupoNnEgmBt1++SdbyaawIuIqWUysrWZsyJ9AtyNR4PK1qEFJ8g3MH6fM/QIk35laUYf9f1/8GBm5FnzK+h8oO0IByTxuNe1SmLlEE4okhLk0FpuQtDYMUlQS2OaVzCWRwchwFlhGVELQ6Mw7XIGhqkFbUG9C4saqkRza25C4hqr5BG14UOGQ1WwO9oKjQF475G96u0keKzCWx/uk/pA8pXi6UkqMX6BMSgzEppXSjIFxLax2QEFb1ncuUsHKGxU1qGZWlC7UXgQ4AO6WlQudQDiPFFW9Z2kMymhcg0i6uawkkHYsy9uFGOnua1nQa9tmsaVimgK92S44zNvteFx2fNBkco7EB18g5F0cZR5O0lZf1/ljYaczv1USZyWDBXp2nqAFuMyZzxERuyGqhI6Uyf2We7uy/wAT3Gcz7rRxjRRImBV9q6paM3FxM6SA0chqojuzpvCMO4F5+ZKscFPdsdY6tSi8OY/A7MBzTpORg8lEkpLcleyyXdrC6sHSHGZJdJnPMz9VEuAoL2j6Y7K1HGxsJHiInM7eam3w3uHXb7EirVOhAjktWMV2MKtOb5SwCIbu8kabKktD7CFjdx81OZCnGGOBuEIsgaU+AdSkijIXOBHdTTEyrKA6mwqJMOEWGaOKBjUvUcSoCbwgTnIkhbkcKi7BymKKi7BOtjmuUYCUggqIdIfiDi9RpJ1j2vyQtYCU3jIuIqMB6mZi/wC5nsDX05fTjXaATIkL5r+YWHTezWUblxZSpZa3S/QDZBAVSEnrKmMl1dTpcRwXoen3C14CjEDUsuZ5lPlcf1H7wdBH9iWtbXaiJcBj7MtandqQOgfZ7NJTp3KUcjaNLXI1Ngs4a1YdSbqSyzcjFRjhEkOhAyUArWiAgcg1HJju0tYQTl8UCe4/sYm3Xu4ZMwsA4Z+phMFtmav68nFxBcToOoEFSA5GefVjN0knQbx+o8OG1GJb8zc3VfR9jAiGtmd5cdMhy6BKkizCWxnb4tRMtGUBocTmSZkzwnLyXQQFSXYzZdntTysFdRJgbTGXFRqwTg3/AGE7F2mo6XMLGEauGzkeA+CCTzwNp7LLPcbKMDBTaPCGhoPTXkrNvFJbiq+WtuRMbpV/TEyHUnnc4051A5hdnAqUdXK+KGmip1iZUmgZYiyKccDHU0akLlAPWswwAjUZnqvMWfV6j6xWtKj9n/H0aS2+K3NGvZRVnGrFbrn1z9iHhXqcmSosGQiyDjcG6VKFyTGU6bnGGgkopSjFZbIp0qtWWmCbJ1O5qpH5RzP0Vd3VNGjDo1y+cL4/YJ/otQfmafP6KPzUPJjf/iV1/kv1+w51gqgZMDuREofHpct494FSwuaa/tT9xFoMc5xbEECYOSi6u6FrTVWrLEW0k/V8FShRrV6jpxW6Wd9hrCTwVlpCYybeGXrWCnRg6kgnmcx6BZSq+LcyjH/FG+qcaFotXdkU2sbgrfhMqfmo9kW1rp+EkCctN68R1GzhP+vH4+7z+B6em99LZjLzsYEVGiGuyI/S7aFUdKO8VhvzXdeZSvbbwZ5XAe4arcUbVds4RpOOrliabWcF5b6TI2Ste6hT0NsZOKKV5CwI3LzjIhofZaOIq/b3UpSwiFDJLo2TCVoxqSlsy7bUsPJMa/YnItyG1XbkMjkV9vtEZJMmNhEw/aAyZkzu4JY7sef3lVIdJIgZgcd53psZCJIpXPxEk6CXHieJ4kgdUzIhkINxO4kosgcst31wCKbfdYY5mQC7qY6QhyNUktkTLn7J17Q6C12dTCTwa1xeSeZHmu1+RChndmypfho2k95MYGw0Yj4pLJkxuPwXNy7nYj2J92/hVZpbUrVi8iCGNMNM5jPXYVyzjdkY32R6RdlibTotpAnC3aSS6JmCTzKP0O7kqtSBGWqs0ZY2FVY5iADZ11VvODOks88jwxRkDTgQtUgtDHU1KYqVNcid2p1EeGgoGUdF8765N2fWYXHb2ZfLZ/ojatYqpbOm/VEN9FfSFPKyjzzpYeCPUYBtRxbYmUIoWlRxddBGZPyHFRKek0rHprrrxJ7Q+vuLey2J7RkWg7hPxWbO9ouWMm/Hwaa0044Q1ldwOF+o2j4J7imsxGPS1mJMp2lkaSUlwkIcZDRW3H6qdOVuFjzHQx2og7wsq76PQr0nSeUs5wnw/NLjuDpcZalyUle7ne0CM6bnSSNm1wO7Qrep11StfbftRj8/U8zcdOq/nE9PsSefd3eR1+WiSxo2lzjyEAfErP6DHXTqV5d2N65V3p0l6v8Ab7kZlGRqs/qH4qpWlzKhob09/gn+nANv0mdamp6sZIVh7budUEU/4TjDJkOc2YLuB24d0TmkdPm5QcW+NsHsrOyV3SnVzjDwvlnc01eg2o1zDo4HpuK8rYVoUrqUXxl/Ip1Yao4ZibtOCo5m1pcDzGq2bmop1tMeEZCWh4Att73VXAuMAqnWrVXtkFNtkzvkiScIhNlxdeUIrGtJVcjoIsK9XNekhXzUUF8S9TIz7RAmDE58BvVmvW8GHiNZS5x2XmHN43DVKoDZGY1R64yipR3TOj7RmL5vGZA14ZlVpSyy3CGEZC9KxM4tY0+qlEMxl6nWfvoijyKlwUzzFLi55/tYB83/APFNK0uBbGML2T+prj0za34E9FJCLa5uz1StZKlqpEONGo0vpx4zSAnvBvzxyP8AbwVKvfQo3MKE1jUtn2z5HJC3Rf76TmtDnZU6siYzcwz1zOfJXXtuGn2JVrvurWqHxuOMUiSHESQxpExszdHVDOWFuHBZZ6v2KxFgLwTkBJSqT1MbUSitjWurgODSYLg4Ab4EmPirOcPBXC0XyijLDOksnVG5rQg8ozasWmKFIp7cCEKUAwLKwLnNH5cM7pImPKD1SYV1KrKkv8Un88/Y5xwkwhT0RsMxLxn4yts06dZdm4v47r6F7p9T2pQ+JGtJ8R8/Nep6PV8axpTf/VfpsZd5HTWkvX6kJ5Gp0GzfwWr6ILp3T3dVcy/tXPr6fct7mzaXiMUxyAjL1WZ1CU4wcYL+PuekrtKShwkHrWxrBmem0ngPmsyz6fUeNXAGHLgz1otklzzMzmOGwgRs+S9JGnhKKLcYYSiGuu1Y3honbOY0HxQ1YaY5YustMcsv2GnpGKNZOa84+rxlJqHb1K7hU5zgFaThGJuYmCNoPzWjZ3NO6jmIUN3plyNp2ieKfOmmmmG49mBNBoq94RiEAAH8sEyOOqo3lw+n2D8JbRf6N/VZMmXT07vxp75WF6Y+4w2cHMEAbl85qW07mcqykvabe733e/bzNBJQWldiruKzBlCm0gSBOYzBOZ+Kq3NaTrSlFte5ly3pulSUfn8TRWOnLZ3K90zps61N1oPh4wJqyw8GI7QU+6triNHtDxzIg/Ba6oyozxIybhYqZ8yvs48TjvKiKUpiOCwpMJOQJ5JtW0q1XppRb9xNOE6jxBZL+zMwgStCy6FXik54Xx+xowsqr5whtRjjJBGe+VpUekTpSc3JNsuwt9PLJFLJsOj5K1+WnjDWQJUpN7IqalowEsPu+83ltHnCwreLtqsrd/28x/dCqKcJ6H8PsZS+bXExlqrDL5krTeIGLWdp2/5RrgU2UNpqBxRJYFskXRY6davSpVPCxwcA6fdqOeRTJ3guDQRuJ3JVxUnTpOcd8btea7/oKkUt50nU3upvEPY5wcP9wOfmc/JWac1OKlHhi2az8M749nvAUyR3VdooOB0DwJac9fFiH9ayeuWvj2uuP90PaXu7/f4HPbghdtLiNkvFwA/hvLa1PaMBMFvRzXCN0K1YXX5i1jUfOMP3omHtNMtOyV0gODniQIGe6cgjnNyZchHB7NdDAGDCICs0YrAio99yJ2pq4KdOqM+6qsf0MtcOocQq9/OVNQmu0v2f2FS4yWIrgZkgSQBnqToArkmlv5jXgsHiQrdCXYqV47ZGBPKWEKFz4BS3Ku6q4caz8gDUI8vCPQBea6Pd71rm4aX9uX2XKHVo5emKJzivUrcpsDtWP+I6Pi9NqemH8nv+mRlm9NdfIHaGkloGp8PWf3Vb8JXCfTmn/g39/wByepU266x/kVNsdjrd1Szg4RxI1PoSvV0/Zp65npLalG3t0uxCtDS0vB1HhO7oeqdCSkk0OU1JJoji1GMW3nn96o3BZwS0lsNqWk+fOM9nH91ygQMui9O5rAu90+Eyfynb01R16Hi03jkGvDXDbk0FNxLzhBxHRzS0yNdZ0Xym5/D95Qqvw1mOdnn65xv5hK4pOC1P3oW+7d3bG0sU1CQ92fugTA5klex/DvSp20JTqPLfP2Xu3+YmjJVKmtLEVsiNZbykAjLfn8FuTo7liVMs6FvDhrnzVO4s4VacqVRZi1hiZUsbBKstJGv75r5FdQnaVpUG/wC14+xU0t7ld7a2nTdUeYaxpceQEqv4UpzUI8t4NOs1GLkyy/Du83Wmy96/Vz3GNw2Be96TTp0VOjHtj6c/Ew3OU0pP1M52wtNOpbGUmEucxpaY/Uc46KvfPxKzUd+3xK9xPW0HsVipsPiPevP5AfAP5nfm6K/Yfh+bxVuHheXf4l626VJrXV2RaULUMXiybGjQBlwXpFSVOGmCwaXgKnDTTWB3tAcQGAkuIgan7yU4aT1MnQ4puT4LSndzhBLhO7P6KnUu4R5KTuVLZIhWqzVGk4m+GdW6fFPpV6c17L3LNOrTaWHv5M5l3Mq+8YI05xBz+RVe7oU6rTlHdcNcoTXe6eM47nmvby7KtFw2sMgPGk5mDuPxWNK2qUW9bzl7P9vQiGpJ5edzz63PgHOSiiskSeCvrVQMhwlNSEykHtbwG08JzwhxjYQTl0n/AJKMAyexN7UEVqtC0gf9SxhfH/3UyKVYejD/AFKtZRdOEqX/AEbS9z3X6MBbsoabiS5wMH3pGUEuGfqrjxjBK5PT+1FT22xWS0/nbLXxsxQ188MbGx/OvP8AT4u2rVbbtnK9wVD2ZuD96C9nCTALYkf3QYPPME+a00k3sXMnpt2DCwDgr9KOEVZvLKztFVbUs9YNzjEMtjmnMdIVPqDU6EnHs19Vn6gy3g8FVetd1W6hUaf4lPA7jNNwHq3PqhUlUslq7bfsv2FT9uizU9kb1FqszKm2MLhucBmrlhWc478rZ/f4kRn4kN+SeHiSJzGccPsLS8WDn4efaxnHoUWmhjrU2XNnxNbiI4ZwfRK/MQc501zFb/EjHBRdn3/wXf8A6A+n7hfNK93KMJ0O0sP5N/z4F6ik05epa0q0j0Xu/wAOXTr2UVLmHsv9v0+hRuo6Z58wjWbT5bSl/iDq1GhbVKCeZyWMeWfP4B2ttKUlN7JEa8beKNNzssWjeBIInoJWb+CourOrT/x2f12+hq06Cq1VnsZCxW5zHB7XEOzzyOuR15r6PVpRktLWxp1oxksPgZaLZJzMyczt19V0aeOBaWOCup2v3huKsShww5A6ltga6Zb8xwUqnuRkiWx7sOMTEyHAHDO6dEynhPT+hyklsCpWwazHEEg55emfkjlFvYF4fIZlu4zvkmSd5M8EDgcnjgmWO3uLg0CS7QAEnFuAGsoJ01jL7DlNcstLPeJY6HSHaEEZ9RsSHSUllcBtKSNRZO0ADACJy1kLFuOjUa1Rzkt2Up2z1bM8/wC3l6xRbQac3Q53IaDzz6L5z0u3/qOq+3ArqtbDVJe9heyHaapZW92MwKJbTYNtVzhBPmegV+nTqfmVUoLMpPD92MGdTnKS8NfBeuSZctgeXEtBqVD77xoJzInQCdu1e5sum0rKHiVWtb7vt7vueitrOjZU1Os1qfn29xZkvpuLXgtduO6OGR6K+2prMd0WtcKsdUHlB2WkgO6R99UtxWRLim0WlwWxrXjGQCWloJO2Z9VXuINx2Kd7TlKD0rvk0T65mZBB4HIbcxqV5e+dWFbZZT9Ht57pPf0Zn01HGO4j7SMDjOUEZ5Sdit2VGpr1PK9/PyJ0+0kuSnp1OP8Anb1W40XmvQNXsAtFN1JzcTXCCJGXEHYdqTVjBxanwJnKMeT5/wC3NxVLFaDReCR7zHR77N/PYf3CyZUnBiJtY2Mq52qIQS7w8JLd2Fv9rRPqfRCkTIl3cTUs7mbaNelWb/JUcKTwP6u5PVA46ZuXZx3+G6/cBcku9LsioyjRZif3AyaPE9wqul3Ew1VaFxmnKpUeFq+Swgqb2bZp+x9THZK9nIMsIqAHUSIII2EOaFRvmqVzTrLh7Mmo9EoTXuNnYLC9jmBzMLmMacOX5s/jPLNWrGEvGqqXnn9vsMhPMpI0z7QMQ2TpwzWv3JSMd2el1F5xTjfUfIMhxqCTrxKx6MnXhXilv/4/sIt3qjMl3HUZ4qBMkODiNkOaQQf7R5rGq3Mo2EktsyTX65+iAhL2XH3Aex1qNitj7M8+Bxwgnfqx3UEea1bS4dKrGcuJJZ+O6fw+mRCfhyaNRe9oNK003bHYWnk4kHyJaeisX1Z2/UqdR8OOH83/ALFy5M72ktxZay5hBD6LqZzAkOZ4YnUgwY4FV6l3FXNSrDdSX1iiYx7Mtbg/6epwcY/paCvG3W1aJbtl/Tl7xt03gMZB0Oz1H3xWxY9QqdPU5QWdSx8Vw/gJcFVaUi0r2h2IkkRkZ9I9VWurGtG2hcVXvVy9+duPnnPyHqutbgv8TM9rrXNXDOQaMp2nP6L6V+D+n/lrFzfM5Z+GML7/ABNazX9PV5v6Ge9pj/PqV6nRkbJlld9zVazcZe2k3ZjBk8hrHH4rPvOp2lm8VJL5orOrviKb9xUWuwVKdapTdExja4HwubvY6N/kQm1er2UKFOu5+zJ6dt8P1x5ETrxik5bFS616+9yyy357Nq1NHDQWot7Z2ra6xMs/dnG0YA6csM5u3lxG/ms6HT5RunW1bPfHf3e4r6GqmvJl2WkgkTPODHmtRpMZr3De08SegGmmnRDgnWTLqvd9CqyswNLmGQCJnIgidRLXESlV6Ea1N05cP+fU6XtxcX3LK8+0PtFd1YAU5AAaDnkAJnIHfptSra08CkqbefUbb4hDTkOy2mMtOaLSu5ZUjK261GtaSTpi9BoPRfLKVNUqOF5Hma1R1KkpvuzVdnLtNSqNjnjX9FICXPjeRkOY3r0vRbSNvR/M1Fu/7f56/T3m70+jG2oO8qLLf9q/nn9DcWe0NbDKY8GQDRGs+8dpdpJOS8Hf3d51W4a3e+0d9l9Piy1KO3i1Hv5/svTySO7S2lvdAn3muDWnbI9/pkvofTKU6NOFOTy1FJ/BFKw1Os8cPL+xmPbJIH3qtXBt6MLJZWSy1alM1AJYDEkgZxoJ1SpVYRlpb3K1SvSpz0N7g7LanBvhe4Rnk4jP4FMlFN7oZUhGUvaSJdO8XOglxPAkn/CB00uBToRjslgl07UI4Hh6jiEtxFuDLS4rTJew6lsjp9z0WZ1u18eznFeT+fb9Std08aZrjJVduezwvCxup5CtTBqUXbnDVhP6SMj+y8Z+Gr+U5OzqPKxmPpjsIqU09l3+p84OaQ7C4EODsJByIIMEHkvUNYZRNB2guB1Ky0rXUfD7RXqhlOP/AGwXHvSZ2kDKNDKr0riM6kqa5SWSZcg+wbMdup09lUPp8MRYXUyeVRtM9EVdZptfzfb9wHwaztzd7KHslRuL2qoSZBOFtJoJwxvxVm58CsLpNadx4tN40L5tv9sJhU1lY8zadjcFRleu5sVBQwuOhIxNcA7eQWDNK8KdNVaT4SyvflcejAWpKUH2I/8Arfd1ab3HJznMdyJnPq8oLOtUpyU0+N36rvn9fiJjUcXkujaBhOcgtqOYeLfeZ6HyW87qPiRkn7Msr3Nfcv6lyiuuljadlsuHIFjW9cGMT5OWR0a5l/8AQq05f5fVMTbYikvMDdtmFOpjBnG6o9x/qho6CB0Ky+oY8SdNcReEKktMx34g3cZbaW/yO5tHhPlP9q2/Abpyn21OP/5SX1TIuI9ybVt/tNko1tXNmm/fijI+k9UPUW61rTqvmL0v9n+hWyZa+quKpTO7xeeQH/JVKUcQfuGL+1s3HZGjipunQyeeoWX4Kr3Cj/1TY+g3GDMc+0mjaSwmIcRzGrVcqUdVMSn3NRfNuBbSLSBJaefJBVq1q1Cmqrzp1pfNbv5pL0QVRxTenvgzF+teR7QYwPqPYN/gIGn3ovrPQXGNjRo75UIv5o3aE4qCh3wn8yquMB9ek12bZxOG0hoLogajJa1zJwpSkueF8dhdabUXg2ta05k4g6Tlk4HZAdnEyfLYvhV3rqXE3Uzqy8/Pt6ItxkqdJtdlkpr4eYaDEte4ZDY5rT8QfJalLewW/wDm/hsjz9zVlVScue5ib0ZgqEbDmPmvp34avHc9Pjq5h7Pw7fpt8CzQqOUEVz6uX36lbTe4TkArVNHQDGXQ/YQOWNwHLuONfL9kWo7WPbaFISmOpWiDshFkONTDJrLfA/ZRpTHqqBuvx1JIEA55QImSCdTuXzK2tvHqRp9uX7jNtbb8zXVNbLl+7+bG27MXw1lWq57g3GzC1xyAOIEjhp6L1FxFuEVBbLsek6lRlOlCFNbRfC8sfsX1TtPTLXlga0SQS2AXEGJA1JOzgVSjaLjHPONvmZULGspxUt2Za13q6qZOQEho/T9TvK1IQUFsb9C3jSWFz3fmMoV88+A2TqjGyWxbWK+qrGd218MM5QDEnODGSTOjCUtTW5Tq2tKc/Ea3EbassymDNO4+jaodGk5qcbByhqjkm0bTsPPWFDiLcO6JNO14S17dW5zO5RpynFg+FrTg+GaSyXpRIcSHNcWkARLZIiAR89683T/DtGhefmqfPl2We5nTt6yaSw1n47fzseJ9vOzeO9aLWZNtbmSRseHBtUjpDuZKf1P+hGVX0b+P+ypeU9FTPZnfjPbGm1UbOzJlnohoHPL4MHmsHoycqc6r5k/p/wCspJ5eSg7BNJtjSMixrng7iIhWepTcKGV5oio8I3n4g2qGUnkYyzNw1wseS1zzuE4R1WR0LEXNebWPXAVCSXJL7FXqH2K21TkAaVIEb3ZnnsPVaPUILw3tu8L4Zz+w6u1oyHp3c2tZyRJfiDhuw5h3rC8/4/hTwygllF5ZmxYsx4qb8Y4h3veZxK3TqRq204d4tNfQtQ/twVn/AMaGGAzC5vBrSR/2krPpVXSulUXP7/7EanHjsWdjoN9xnutDWDziTxynqmXtq6VeEZPLnhv3vn9Rso4ZdX1SFSxvb+oEj+bFkvV05QXTHVfD1P5yb+rF13nCPPOyFswmvZ3uwh7HOaToKlMFzeUwR1WXKCnHS5YTXwbSys/znApeQF0ufA0c4A/ytj5/BVW9EZY8ie2D0C5Lc1mADQsj1OayLes6FV1GucocnskZH8QaYbWZUblOR5jMH4rQsZSnGWfMCWM7AvbMVnD58VEiBsh5wz0KW4NVdHaWf0BayjPW28HlmBziWBznAflBd7xC+udAuaFxbR0LE4pRl54Swn7jWo1oyhlLdYTA3DeIpV6byS0AkGcwAQQTyzlaV5TdSjKK5Bm9Swbu0V6ZZJJLwWwWkOa7MQSRsga5eq+e9X6ZSlGdwk1JLft80/2EutNQcOxS39aD3rW7HNxHfLZA9HHyXnLV5tpR8pJ/oVZ4aMx2gywO5j5/Je2/B1bDq0vRP5bfugqEsZRRuf8A4XsJSwxuQLnSCBx5b0qUsrCBG0HFxDRmSQBzmAhVdJZk+CDZNuujTY1gp964gFzzOuekHIQRl5yvH3/4gr06rVN4x8vcWqdHKyV1+3ZTbT76kT4SGuaecSCBG1bfSesSu17aw/5+gFSOllS2tx9Fv62cpk+wuwgjivGdLp6YOp3f0NHpFPRTc3zL6Ik99ktNSNbXlisqa57hrx/ZSmE5Be9y/dTUqxpU3OXCBnVUIuT4QcVxAyzGU7Vj9Jvq1erNVHnuvT0Mzp19UuJzUuOV7glG0xv6LbZqMlWeo95wsa5x3NBJI5AItluyHKMd5PHvDVnPY5oe1zDuc0gxvggZKVhrYZTlGcXpafuJlOuuI05L24rCa+MB0YQHe7JJOUDMbkivWVLG3JSu7lW+ltc+oyy1SCW7QY9U17rJZmk0peYSvZBUq0Kp1s7nVenduYR/yaeixPxFF/8Az5uPO31MvqkF4GryZ5VfFMW11orwZbagC4DPusLWEA7hhLuE8V563k7VU6fnDj15/fBhJtLJF/DePaHnZhjoZ+gTOs/8KXqdU4PR7YyKVptEAhllrNGIBwxtfLcjkcjtXn6LxOlBcua+WNyaJHuaxsp3FRwNwmvVxvzJktGAnPTNmi2Lyc08Sf8Ak8e5L/1jazejBdXI9lKi0n8oJdy+yvNXKlUqPAmnhD7XebXU6mH3cGIdIVqxpuEpRl3T+4UZ5bI9B+Gg4kSMDst8kiFXktVVY8xTJ9w5tqE5Zj4D5qL+u6lSDb4SXyGxepZLy9vBZ25+8G5boIM8tB1W7c15U+mU6ae00tu+2+V9GvXYCaTfuPK79pinawQcnYXeYzHnKOhplSUYvOEvnhP9GLY+87SWmm1u6TzJPyhV6UMqbfmSzS3c4inTnXAPiVk1sOT95xn+2V4d5VY0aD/C2LGlot9++5OckS5a+Jxok/8AqNdS/qI8B/uAQ3MNK8Rf4tP7/oTEztqrkDPIgweGcEL03Q7j8veRafsy2fufH6h05YZF9oX0Cc1kf4gawWksqNIJHiE5xOe3es/qsFWsasX/ANX+m4LeTX35U8dJ38w82yvktqvZmv5yVclFf7waYO5w29PmvS/hmXh3uPOLX7/sFT2Zm6tTfHxXuZy3HZBOdzO1VpSOH3XXDK7HHRrgeG5VK8m6ckiUampWJfjhw2gDaNmi8ZXt6mqW2cstRmlg697cHUHiIxSSBtMRPDMnRafSKc7dxWd218v9ZAq1FJ5Mm2pl+y9iqrK5bip6/ReZ6bJ+Djyb+5q9Mm/Ba8n/AOhDUPwWg2aKkPbU2cfqpTC1bhab9kcVndYqONBRXd/QodUqONvhd2PxwqXRdqsn6fuVOjL25+5Ey7qfeVGMJgEmfiV6JyaWTZrVXCDkbC7zgph1MYA8lsD/AG7SfzdV4XqPW7qVaVOL0qL+P89wqNrCok6ntPnf19Atqca1M0nmRDnNO1j2iQW8DEEcU/onVLl3KpzllPz+5EqcLd+LTWN0muzTMtQqmR9V7t8mmi6sFtqUjLHFpIieB1QThGaxJZFVKNOqsTWQtF/iHHXijfA1r2S0o2ghruLXtPIgg/H0Va8oxrW84S7p/Qp3NCNalKEvI8ztFpcyyNw5B1Cs8iNXY2CZ5PK8PCClcPPaSX6P7Hj084+BD/DpniJ3ujyAPzTerv2UHU5N1eFQ+wWlux2IHlH7lYttHN5T9CaPKRNt4wWCw0x7op4upAP/AJFNr1HO4nntn6jbh8BO/IoVAMi5r6c/pApF8jmVnaE6sc9sP9cCIywmU/Z2viYC4A4hBGcQWwVfrrRU27ARND3YNna3iB0xk/JZeWqzf84Da2LSn4S8Dafqq2W0g1tki3/b3ezvnPwtA4eIjLyPmrtvUc5qM98LSvRLD2+nxBm/ZPPrxtBqCm52oy9Vt2sFCbS7i+Q9wN72t4vy5+SXePw6b09zmai/qxp0y5usAehWTaxU5qLJZiLaZeydv0XoeINLsciLaHGk+WnMQ8cxmPgoglUjh+4lcju3NINtD8OQe1lWNxe0FwHUld0yTlRWe2V8nsF3Mu2qZ8l9EhcSklJ90mMLW67D3gc/FHd4DGGZk75y0QXdzopOLWdSf0JSyaW9ap8HNvqAvmlCPPxK8SivF8scDu+i2ulezdQa8/2YceSd+HtFtSvVpvGJr6RBmNjhB9Vf/FVapRoQq05NNS/YY20tjNXzZRSr1aYJIa8gTrGoWjZXEq9tCrLloIr3HNMctziZQvRzIgDL15qtK2UnnIWTvbn1MZcZyAA0AEk5DoEuEFGtTivNv9AWAla+pnH/2Q=="/>
          <p:cNvSpPr>
            <a:spLocks noChangeAspect="1" noChangeArrowheads="1"/>
          </p:cNvSpPr>
          <p:nvPr/>
        </p:nvSpPr>
        <p:spPr bwMode="auto">
          <a:xfrm>
            <a:off x="155575" y="-860425"/>
            <a:ext cx="3028950" cy="1800225"/>
          </a:xfrm>
          <a:prstGeom prst="rect">
            <a:avLst/>
          </a:prstGeom>
          <a:noFill/>
          <a:ln w="9525">
            <a:noFill/>
            <a:miter lim="800000"/>
            <a:headEnd/>
            <a:tailEnd/>
          </a:ln>
        </p:spPr>
        <p:txBody>
          <a:bodyPr/>
          <a:lstStyle/>
          <a:p>
            <a:endParaRPr lang="lv-LV"/>
          </a:p>
        </p:txBody>
      </p:sp>
      <p:sp>
        <p:nvSpPr>
          <p:cNvPr id="3080" name="AutoShape 9" descr="data:image/jpeg;base64,/9j/4AAQSkZJRgABAQAAAQABAAD/2wCEAAkGBxQTEhUUExQVFBUXFxQUGBcXFBQXFRcVGBUWFxQVFxcYHCggGBwlHBQUITEhJSksLi4uFyAzODMsNygtLisBCgoKDg0OGxAQGywkICQsLCwsLCwsLCwsLCwsLCwsLCwsLCwsLCwsLCwsLCwsLCwsLCwsLCwsLCwsLCwsLCwsLP/AABEIAK0BIwMBEQACEQEDEQH/xAAcAAABBQEBAQAAAAAAAAAAAAADAQIEBQYABwj/xABBEAABAwEFBQUGBAUDAwUAAAABAAIRAwQFEiExQVFhcYEGEyKRoRQyscHR8AdCUuEjcoKS8RViojSywjNDRFNz/8QAGwEAAgMBAQEAAAAAAAAAAAAAAgMBBAUABgf/xAA1EQACAQMDAgMGBQQDAQEAAAAAAQIDBBESITEFQRNRYSJxgZGx0QYUocHwIzJC8TNS4RWS/9oADAMBAAIRAxEAPwDDsC+mnmmSGBQKbDsCFi2wzAgbFNh2tQNi2xXNCghNiALiQrWoGyR7mhrHExBLGmZGrhu5LI65UxaNGz+Ho6r1Z7JhhUp95AZ4XCHNObctDOzovn9SWx9Npx3LXsixtGsaNXOy2oYMJ/JVB8JG4/QK1Z3c6UlNPDRndUsYTi49iLf9yvstUscPCZLHbHNnI89JC+iWl3C5pqcee68mfMLu3lb1HGXHb1X85KlzVbRXyOYoYLLbs3YnVrTSaAYDg4xsAzk8Pqqd9VVKhJvyLXT6TqXEUvPPyPTr2GRGzIfVeBnwe+p8kCzUsVOswE5D1AmPh6qzYS01UV+pU9dFr0M5ZqHiIxZ6L1E5+znB4ulHDxkl16egz+qTFrksSXYeKWQmCd2xDq32GJbbj2Wadw5IXPAxQyW1npwFUm8suQikScIOoS8tcDsJ8i0qMaKHPzIUMcB22ZA6gzw8kqmyEtvI1RwHYELYSCtagbCHhqjJwhK4gbjRYIOxrsHZBveiSBcgJKMVk6VxBy44SFxx84tYvoeTz7kEaELYDCtChsBhWhBkBhA1DkHI4NUZByPAQtkBmIGENtlbDTJygOpmT/NG3msbr0c2j96N38NzUb3fyJ91UMZlscROR5bl89qPB9ObhyXVsskN08Jh2c+F4/wppVBLxOPqvoXtmr07ysxouMVmSWE6h4EEHhkRygrd6Z1B21b07+q+55frHTFWptr/AE/sYC0WZzHuY8Q5pLSDsIXvYTjOKlF7M+e1IuEnGWzQ0NU5F5Nl+GVm/i1amxrAzq4z/wCPqsLrtXFOMPN5+X+z0HQaTc5T9MfP/Ror8tMea8lOR7ClEh9mK+M1WgkEiZ3TtHFNtZe1lnX0G4bPBnLZTLKxDTkCds8x8ui9lCSlTyz53OPh1Wo9iwo1MQncq0o4eC1CWpBqRKCWB0WS7PQSZyLMIosqLVWkW4EtlNKbHJBmsQNhpB2MQthoIGqCQjUBI4PC7DOyMdX3IlAFzQI1EWAdTG41OAdQ01EWkDUNxrsEZOBXHZHtaobCSyPwKMhaRcKg7B854F9BTPMuQ5jFzYDYZrEDYDCspoHIEKGIckYHYUOScCQuydgWVB2MDLVTDqNYHOGFw2GWuafks7rMW7SWPQ1OhSSvVnyYK5LV3bmuYcjE8d4XzurFtH02DWx6HSrMrU43t0CqLZgNShLJjbrvB1ntRw5Oa4GP1Nk5/wDI9StB5aUkLlhtwfDN121sDK9FtrpATl3kbWnIOPLLoeC9V0O+bfgyez49/keD690/SnVit1z7vP4GGwL0uTymT0DsKzBZHO2vqOPQAN+IK8l12pm4UfJL7ntug0sW2fNt/t+xD7VWyGOIP03LDluejpbHfhww93VqOmCB4j+bLM/Lon2qerCFX00o7lW92N7nbyY5bF7JLTFI+cZ1zciTZhCVPcfTTRZWYqtMt08lhScq8kXIMkC0tGUpehscqsVsPr25rRMoY0XJhTrxisgTffhEDxbkf5XfcU75adluPp3q7bCh26JV2+5MF4ZJXg7j/wAwsDha1Hhk+MONqkLvDI8ZM5tRdg7WhKlohSoZBlVSAmsSj04Euo2PYVDRMWECAYg1NqFsbFB2pY5DlxIi4g+eX0oXvVLJ5JnNUsDIVhQMgkNaltkoeIQtnCloUamTgG4KUzhJC7cgRjsyN4LehEfNRWp+LSlDzQVvV8KvGp5NFfd13FzAW7Jac9CDEL5tOLjJxZ9UpyUoKSNDc9qIlpPiGueziqtSnuXIVNUdzP8AaN7212OmJOAu2wdJ4j5clapL2cMz67xJNHpXYW1EsdTqQ5r25jpDh8R5I6M5U5KUeUV7ynGrDEl6Gfvm7HUKrqcE/pO9uxe9tbqFemqnzPmt3YVKFd08e71X85NlYQ6nZKLYjwAkcXZn1K8b1Gbnczfqe96dTULaEX5Iy/aEF8M2emmXoqiL6NXUpdxYIaYxAMByBjOepk+fBanTKeqqs9tzB6zWcaEsbZ2+ZmLM1ekmzx9MnUaOe5IlPYtRhuSTWDdqUoNjdaj3BVbecg05o1RXLAlcPiIA1SdSj0pAObfLCNdvQ4DUshWkIXkLIZlVA4hKZJZWS3EYqgYVSh0oPxGEZWQuBKqYCNroXAPxcj8UqMEashGIWGgzAgY2JKo00qTLEIklrUsekKuJEJXEZOlSceEVGTsXtIyweTZGLYKbkUzpUHDmlQzkPbKFh4HF6HBOQb6yJRIyDxIsAiNKJENCUbR3NU+KG1YIkZYvzNnft6rw3W7R0rhyS2lv9z3/AEK9jWtlCT3W32H1LY1tUScjkCDviWu+qytOpGuqmiWA1osoe5uLNvuneNxCjhC5vLPQey1wnwPJEDOBI1BBPI6ooU8vIirWSWDZVbupvLS5oJboYzG/5K7CpOCcYvZmdJKTy1lo72BkAbBAHIbEDWp5YxTa4INr7NUXkuiDw++XkhdJBKvJEPtVYyLI0ASaZafkTx1Wn0uShVw+6wZHVqbq0W0uHkxnf4dhByPnot9RyeWlJw2aCU7WULpolVmOaS7LryUbIneQ9o2D9yofqSsLZD2tUNhoKAgCyPaFDJyGZTKFtBJMK0QgCHhyjB2R7SoZyYdiBjUyTTCUx0USabUtsfGJMotCTJ5LUEiSClj00OlQEdC4nY5oXMhCwuJweDVKi9nFPB5FghBRg7CPUogcxCyVgfiQ4JyMeUSRwAoxZ0Ljjlxwr6QeC12h27QdjhxCr3lrC6pOEvg/JlqyvJ2tXXH4rzQO7bAHufSqDOMTXiYcAdf22Lw1ehOhNwmsNHvKNxCvBTg8pmsuG5e8LIktkdBt5hV8ZY2U0keqWaiGNAGxPSwUJPUyQERAhXHDO9Q6idJz3AiHAEcUSlgjSQLxuWlWbkAHZGY9Pl1VuhdzpvnYqXFpTrLElv5mHN01GvLCIgxOyJIEb9Ct38zCUVJHl3Y1Y1HF9u4V2FummoHz48z0lCsv+fz+cky0x2X8/nn8gY5QjFZyEDVDYQ4BQdkc1QRkIHlDgnWx4cuwTqHtKFrASYdjUDYcUSKYS2OiSqRSWWIkhiAfElUmFKk9yxCLCxCDkZwEaoGLcI1qFsLB07l3vO9wwlSRueAOXtkeRY0OUgZELlyIHNK4lDlBLYuFcQ8jcK4E7CpydgXAoyc0ObTXZOwW/Z+z9491PKSx2EGJLgJEdJWT1miqlvqxuja6FXdO40Z2kuPU1/YoimwzkY0+9F5KD7nrKqzsaanejTlI9UeciNDDuqEZzkollbnLDIde3YXQTrokuTHRhncE23SR8UOvcJ09jq1ocY++ilyZ0YIlULTB6x9+RTYy3FSjsA7S1P4Jc33vd89fSVp2PtVEnwZXUMxotrkxjATs6nUrcbR5dJh6NKUEpBRiGbSQuROljsC7OSGsCLgGxpRANjgEJKDMQsYiRTaltjoIm06RKQ5JFuFNsksoFLcixGmyRRGyEqQ6C7YJLBCWywlgUlcSxca7BOoTGV2CNTOxLsHZOxKMHZPC3NXsEzzLQMtR5FtIQNU5BHtaoJQSFHBOx2Bdk7A4MUZJURRTUZOwP7tdkLA8U0OoJRyaXsr2fNRwqThwkEZLMv75Qi4Y5NWwsMtVH2NFbrCG4sIzJMQeq8tpPTa88mKq9om2WoXVRAAiIMk7Ah3XAezW5SWztta67X16TqNGjTJBa+tTbUdG5msnYJkwnq3k4aslZ3dONTw8BR2rfXbTe7I5DXUjbPHIqrKBdhM2F23hiaDpOo4/IpL2G7Mu7utYLg12uoJ3D98kVOW4qrDCyiScnHEdCesn6Ji2YvtsGt8mzO2kAHWMwM8wtGz/AOSKM29/45GMY8lejaSPHa3JlhZDGqRNZH03p5JIAOhS3lch7PZDawA0Moo5FVMLhgSjENjVIGRzVDCTYei1BIbAnUqRSJSLkINk2jS3pEpFyEGuSQWpeR7QSm2ELeQ4ppbhQSh2GJs4yu2OeWMLSpyDhnLjjsS4nJ2NcceR3jYixxGxbUbluSRiVaekgupK+p7FVoYWI1IHScAjyThDgFByCNaoCCNYhbCUQraSByGKAZtGTohcsDFDLwjU3F2ULgHvJAOz6rHu+pYbhA2bXp8YpSn8jXimKbcI2LEnNyeWaiXZFTbKmOQPC7YRmluQ1RwVl9Xcx9nf3jAXBpIkTnGoXZJXOD53vC6HMrVJGJsuLSBJdPugAcwrMNL3KlSEoyxg0dloONGkyCDhafdIgho13bVWlyW4Z0o1t1V3tGExsz+volOI+Mi8o3jglzsiIzmeJ5aFBpwHnKD1b9xtBnXPjpiGXVcyEkjT3DbGVqWEkHEBl5GPvcrlGbjuUq9NPlbGdvOzGnVcNcyZyGu4L09Cop00zxl9QlSqsbZ2ko5tIpw1S3JEpeCXLGw5QR6i4VwIoauyckGpU5QSlgbCDZOpWdIlMuU6RMpshJbyW4xSJLClssxeQoIQYY1NDg9DgLUh2NRgnUhe9XaSdaQxzyTkpSSAcnLgTAVOTtDOc2Fx2EhuEqTtzzC1WnvHEkLNt+pyc8y2M+pHUzv9PJErbpX+vhivAyVj2ZwtSjV1FWccPAndq8pAYOwqTsBqTeCCTGRRJZTHL1Sm2OUUHFJL1DNBaXJdZqVBGgOaqXdyqcGXrS2c5auyPRKTcLQAvNN5eTa5Ku3NLnHOBzQNDItJEdpbiAB+C5EvOCRXpYmkdM0UlsDF7nn959iHvqYm1u6EzDZJ+gSoJplmVTKH2q72MjPE4ACXEGUYOclXXvSnTBkNMHbkY3KDsmfvntC12bNBMjZrofJdglyM27tIZ1P5ZI2QIy6fFF4Yl1kegdkO0PdYHHNjsm7SZJnjrPkhTwMeJI9HvSm2owVBGY+xxWtY1nwY3UbdSjl9inY2NfIfcfFamc8Hm2knv8l/MfUcXbgPiux5iZSxwgrWTqUOcHJOXLH93CjVknRgc0KGcsIMHRuQYyOUsBG10LgNjVHC1KPDJ/Mdh/tSHwwvzA4WgrtASrMOK3FL0j1VWB3fIdIXinCopwSp5DseYyQNIfGTS2HtkoHsGm2FYwDXNC3ngZGKXI/vwo0sPxEeX+x4apnSZHI5heUnNz0teRRaFt1ckQ1X7Ocs4yKm3ghUrKYlertqySwVJQ7jalFalOqmA4g+6T1MHSEaxQ2MRIpMS5MOKJdCiSQAkzmorLLFOm5SwjcXBYu7ZJiTtXnbur4k9uDfpQ0RwWNRyqDUU9e0eKIJPouyEkMc2M853KUjskttQAZkKGiF6FJfF4tghsjI6ftl5oMjoxfc8+t1orOcGsGMzoTnHMZIjitvqzDASWFrjGIOOUbYIyyUJktGFvGuzF+aM9NM+aakVpyWRLqoCrVZTaC4vcGADWXEAepUt4QMUmzY0rdQs1anZntL6jajmOc04WsE4dNsn0HFLxlZLCmk1E9zupoNnEgmBt1++SdbyaawIuIqWUysrWZsyJ9AtyNR4PK1qEFJ8g3MH6fM/QIk35laUYf9f1/8GBm5FnzK+h8oO0IByTxuNe1SmLlEE4okhLk0FpuQtDYMUlQS2OaVzCWRwchwFlhGVELQ6Mw7XIGhqkFbUG9C4saqkRza25C4hqr5BG14UOGQ1WwO9oKjQF475G96u0keKzCWx/uk/pA8pXi6UkqMX6BMSgzEppXSjIFxLax2QEFb1ncuUsHKGxU1qGZWlC7UXgQ4AO6WlQudQDiPFFW9Z2kMymhcg0i6uawkkHYsy9uFGOnua1nQa9tmsaVimgK92S44zNvteFx2fNBkco7EB18g5F0cZR5O0lZf1/ljYaczv1USZyWDBXp2nqAFuMyZzxERuyGqhI6Uyf2We7uy/wAT3Gcz7rRxjRRImBV9q6paM3FxM6SA0chqojuzpvCMO4F5+ZKscFPdsdY6tSi8OY/A7MBzTpORg8lEkpLcleyyXdrC6sHSHGZJdJnPMz9VEuAoL2j6Y7K1HGxsJHiInM7eam3w3uHXb7EirVOhAjktWMV2MKtOb5SwCIbu8kabKktD7CFjdx81OZCnGGOBuEIsgaU+AdSkijIXOBHdTTEyrKA6mwqJMOEWGaOKBjUvUcSoCbwgTnIkhbkcKi7BymKKi7BOtjmuUYCUggqIdIfiDi9RpJ1j2vyQtYCU3jIuIqMB6mZi/wC5nsDX05fTjXaATIkL5r+YWHTezWUblxZSpZa3S/QDZBAVSEnrKmMl1dTpcRwXoen3C14CjEDUsuZ5lPlcf1H7wdBH9iWtbXaiJcBj7MtandqQOgfZ7NJTp3KUcjaNLXI1Ngs4a1YdSbqSyzcjFRjhEkOhAyUArWiAgcg1HJju0tYQTl8UCe4/sYm3Xu4ZMwsA4Z+phMFtmav68nFxBcToOoEFSA5GefVjN0knQbx+o8OG1GJb8zc3VfR9jAiGtmd5cdMhy6BKkizCWxnb4tRMtGUBocTmSZkzwnLyXQQFSXYzZdntTysFdRJgbTGXFRqwTg3/AGE7F2mo6XMLGEauGzkeA+CCTzwNp7LLPcbKMDBTaPCGhoPTXkrNvFJbiq+WtuRMbpV/TEyHUnnc4051A5hdnAqUdXK+KGmip1iZUmgZYiyKccDHU0akLlAPWswwAjUZnqvMWfV6j6xWtKj9n/H0aS2+K3NGvZRVnGrFbrn1z9iHhXqcmSosGQiyDjcG6VKFyTGU6bnGGgkopSjFZbIp0qtWWmCbJ1O5qpH5RzP0Vd3VNGjDo1y+cL4/YJ/otQfmafP6KPzUPJjf/iV1/kv1+w51gqgZMDuREofHpct494FSwuaa/tT9xFoMc5xbEECYOSi6u6FrTVWrLEW0k/V8FShRrV6jpxW6Wd9hrCTwVlpCYybeGXrWCnRg6kgnmcx6BZSq+LcyjH/FG+qcaFotXdkU2sbgrfhMqfmo9kW1rp+EkCctN68R1GzhP+vH4+7z+B6em99LZjLzsYEVGiGuyI/S7aFUdKO8VhvzXdeZSvbbwZ5XAe4arcUbVds4RpOOrliabWcF5b6TI2Ste6hT0NsZOKKV5CwI3LzjIhofZaOIq/b3UpSwiFDJLo2TCVoxqSlsy7bUsPJMa/YnItyG1XbkMjkV9vtEZJMmNhEw/aAyZkzu4JY7sef3lVIdJIgZgcd53psZCJIpXPxEk6CXHieJ4kgdUzIhkINxO4kosgcst31wCKbfdYY5mQC7qY6QhyNUktkTLn7J17Q6C12dTCTwa1xeSeZHmu1+RChndmypfho2k95MYGw0Yj4pLJkxuPwXNy7nYj2J92/hVZpbUrVi8iCGNMNM5jPXYVyzjdkY32R6RdlibTotpAnC3aSS6JmCTzKP0O7kqtSBGWqs0ZY2FVY5iADZ11VvODOks88jwxRkDTgQtUgtDHU1KYqVNcid2p1EeGgoGUdF8765N2fWYXHb2ZfLZ/ojatYqpbOm/VEN9FfSFPKyjzzpYeCPUYBtRxbYmUIoWlRxddBGZPyHFRKek0rHprrrxJ7Q+vuLey2J7RkWg7hPxWbO9ouWMm/Hwaa0044Q1ldwOF+o2j4J7imsxGPS1mJMp2lkaSUlwkIcZDRW3H6qdOVuFjzHQx2og7wsq76PQr0nSeUs5wnw/NLjuDpcZalyUle7ne0CM6bnSSNm1wO7Qrep11StfbftRj8/U8zcdOq/nE9PsSefd3eR1+WiSxo2lzjyEAfErP6DHXTqV5d2N65V3p0l6v8Ab7kZlGRqs/qH4qpWlzKhob09/gn+nANv0mdamp6sZIVh7budUEU/4TjDJkOc2YLuB24d0TmkdPm5QcW+NsHsrOyV3SnVzjDwvlnc01eg2o1zDo4HpuK8rYVoUrqUXxl/Ip1Yao4ZibtOCo5m1pcDzGq2bmop1tMeEZCWh4Att73VXAuMAqnWrVXtkFNtkzvkiScIhNlxdeUIrGtJVcjoIsK9XNekhXzUUF8S9TIz7RAmDE58BvVmvW8GHiNZS5x2XmHN43DVKoDZGY1R64yipR3TOj7RmL5vGZA14ZlVpSyy3CGEZC9KxM4tY0+qlEMxl6nWfvoijyKlwUzzFLi55/tYB83/APFNK0uBbGML2T+prj0za34E9FJCLa5uz1StZKlqpEONGo0vpx4zSAnvBvzxyP8AbwVKvfQo3MKE1jUtn2z5HJC3Rf76TmtDnZU6siYzcwz1zOfJXXtuGn2JVrvurWqHxuOMUiSHESQxpExszdHVDOWFuHBZZ6v2KxFgLwTkBJSqT1MbUSitjWurgODSYLg4Ab4EmPirOcPBXC0XyijLDOksnVG5rQg8ozasWmKFIp7cCEKUAwLKwLnNH5cM7pImPKD1SYV1KrKkv8Un88/Y5xwkwhT0RsMxLxn4yts06dZdm4v47r6F7p9T2pQ+JGtJ8R8/Nep6PV8axpTf/VfpsZd5HTWkvX6kJ5Gp0GzfwWr6ILp3T3dVcy/tXPr6fct7mzaXiMUxyAjL1WZ1CU4wcYL+PuekrtKShwkHrWxrBmem0ngPmsyz6fUeNXAGHLgz1otklzzMzmOGwgRs+S9JGnhKKLcYYSiGuu1Y3honbOY0HxQ1YaY5YustMcsv2GnpGKNZOa84+rxlJqHb1K7hU5zgFaThGJuYmCNoPzWjZ3NO6jmIUN3plyNp2ieKfOmmmmG49mBNBoq94RiEAAH8sEyOOqo3lw+n2D8JbRf6N/VZMmXT07vxp75WF6Y+4w2cHMEAbl85qW07mcqykvabe733e/bzNBJQWldiruKzBlCm0gSBOYzBOZ+Kq3NaTrSlFte5ly3pulSUfn8TRWOnLZ3K90zps61N1oPh4wJqyw8GI7QU+6triNHtDxzIg/Ba6oyozxIybhYqZ8yvs48TjvKiKUpiOCwpMJOQJ5JtW0q1XppRb9xNOE6jxBZL+zMwgStCy6FXik54Xx+xowsqr5whtRjjJBGe+VpUekTpSc3JNsuwt9PLJFLJsOj5K1+WnjDWQJUpN7IqalowEsPu+83ltHnCwreLtqsrd/28x/dCqKcJ6H8PsZS+bXExlqrDL5krTeIGLWdp2/5RrgU2UNpqBxRJYFskXRY6davSpVPCxwcA6fdqOeRTJ3guDQRuJ3JVxUnTpOcd8btea7/oKkUt50nU3upvEPY5wcP9wOfmc/JWac1OKlHhi2az8M749nvAUyR3VdooOB0DwJac9fFiH9ayeuWvj2uuP90PaXu7/f4HPbghdtLiNkvFwA/hvLa1PaMBMFvRzXCN0K1YXX5i1jUfOMP3omHtNMtOyV0gODniQIGe6cgjnNyZchHB7NdDAGDCICs0YrAio99yJ2pq4KdOqM+6qsf0MtcOocQq9/OVNQmu0v2f2FS4yWIrgZkgSQBnqToArkmlv5jXgsHiQrdCXYqV47ZGBPKWEKFz4BS3Ku6q4caz8gDUI8vCPQBea6Pd71rm4aX9uX2XKHVo5emKJzivUrcpsDtWP+I6Pi9NqemH8nv+mRlm9NdfIHaGkloGp8PWf3Vb8JXCfTmn/g39/wByepU266x/kVNsdjrd1Szg4RxI1PoSvV0/Zp65npLalG3t0uxCtDS0vB1HhO7oeqdCSkk0OU1JJoji1GMW3nn96o3BZwS0lsNqWk+fOM9nH91ygQMui9O5rAu90+Eyfynb01R16Hi03jkGvDXDbk0FNxLzhBxHRzS0yNdZ0Xym5/D95Qqvw1mOdnn65xv5hK4pOC1P3oW+7d3bG0sU1CQ92fugTA5klex/DvSp20JTqPLfP2Xu3+YmjJVKmtLEVsiNZbykAjLfn8FuTo7liVMs6FvDhrnzVO4s4VacqVRZi1hiZUsbBKstJGv75r5FdQnaVpUG/wC14+xU0t7ld7a2nTdUeYaxpceQEqv4UpzUI8t4NOs1GLkyy/Du83Wmy96/Vz3GNw2Be96TTp0VOjHtj6c/Ew3OU0pP1M52wtNOpbGUmEucxpaY/Uc46KvfPxKzUd+3xK9xPW0HsVipsPiPevP5AfAP5nfm6K/Yfh+bxVuHheXf4l626VJrXV2RaULUMXiybGjQBlwXpFSVOGmCwaXgKnDTTWB3tAcQGAkuIgan7yU4aT1MnQ4puT4LSndzhBLhO7P6KnUu4R5KTuVLZIhWqzVGk4m+GdW6fFPpV6c17L3LNOrTaWHv5M5l3Mq+8YI05xBz+RVe7oU6rTlHdcNcoTXe6eM47nmvby7KtFw2sMgPGk5mDuPxWNK2qUW9bzl7P9vQiGpJ5edzz63PgHOSiiskSeCvrVQMhwlNSEykHtbwG08JzwhxjYQTl0n/AJKMAyexN7UEVqtC0gf9SxhfH/3UyKVYejD/AFKtZRdOEqX/AEbS9z3X6MBbsoabiS5wMH3pGUEuGfqrjxjBK5PT+1FT22xWS0/nbLXxsxQ188MbGx/OvP8AT4u2rVbbtnK9wVD2ZuD96C9nCTALYkf3QYPPME+a00k3sXMnpt2DCwDgr9KOEVZvLKztFVbUs9YNzjEMtjmnMdIVPqDU6EnHs19Vn6gy3g8FVetd1W6hUaf4lPA7jNNwHq3PqhUlUslq7bfsv2FT9uizU9kb1FqszKm2MLhucBmrlhWc478rZ/f4kRn4kN+SeHiSJzGccPsLS8WDn4efaxnHoUWmhjrU2XNnxNbiI4ZwfRK/MQc501zFb/EjHBRdn3/wXf8A6A+n7hfNK93KMJ0O0sP5N/z4F6ik05epa0q0j0Xu/wAOXTr2UVLmHsv9v0+hRuo6Z58wjWbT5bSl/iDq1GhbVKCeZyWMeWfP4B2ttKUlN7JEa8beKNNzssWjeBIInoJWb+CourOrT/x2f12+hq06Cq1VnsZCxW5zHB7XEOzzyOuR15r6PVpRktLWxp1oxksPgZaLZJzMyczt19V0aeOBaWOCup2v3huKsShww5A6ltga6Zb8xwUqnuRkiWx7sOMTEyHAHDO6dEynhPT+hyklsCpWwazHEEg55emfkjlFvYF4fIZlu4zvkmSd5M8EDgcnjgmWO3uLg0CS7QAEnFuAGsoJ01jL7DlNcstLPeJY6HSHaEEZ9RsSHSUllcBtKSNRZO0ADACJy1kLFuOjUa1Rzkt2Up2z1bM8/wC3l6xRbQac3Q53IaDzz6L5z0u3/qOq+3ArqtbDVJe9heyHaapZW92MwKJbTYNtVzhBPmegV+nTqfmVUoLMpPD92MGdTnKS8NfBeuSZctgeXEtBqVD77xoJzInQCdu1e5sum0rKHiVWtb7vt7vueitrOjZU1Os1qfn29xZkvpuLXgtduO6OGR6K+2prMd0WtcKsdUHlB2WkgO6R99UtxWRLim0WlwWxrXjGQCWloJO2Z9VXuINx2Kd7TlKD0rvk0T65mZBB4HIbcxqV5e+dWFbZZT9Ht57pPf0Zn01HGO4j7SMDjOUEZ5Sdit2VGpr1PK9/PyJ0+0kuSnp1OP8Anb1W40XmvQNXsAtFN1JzcTXCCJGXEHYdqTVjBxanwJnKMeT5/wC3NxVLFaDReCR7zHR77N/PYf3CyZUnBiJtY2Mq52qIQS7w8JLd2Fv9rRPqfRCkTIl3cTUs7mbaNelWb/JUcKTwP6u5PVA46ZuXZx3+G6/cBcku9LsioyjRZif3AyaPE9wqul3Ew1VaFxmnKpUeFq+Swgqb2bZp+x9THZK9nIMsIqAHUSIII2EOaFRvmqVzTrLh7Mmo9EoTXuNnYLC9jmBzMLmMacOX5s/jPLNWrGEvGqqXnn9vsMhPMpI0z7QMQ2TpwzWv3JSMd2el1F5xTjfUfIMhxqCTrxKx6MnXhXilv/4/sIt3qjMl3HUZ4qBMkODiNkOaQQf7R5rGq3Mo2EktsyTX65+iAhL2XH3Aex1qNitj7M8+Bxwgnfqx3UEea1bS4dKrGcuJJZ+O6fw+mRCfhyaNRe9oNK003bHYWnk4kHyJaeisX1Z2/UqdR8OOH83/ALFy5M72ktxZay5hBD6LqZzAkOZ4YnUgwY4FV6l3FXNSrDdSX1iiYx7Mtbg/6epwcY/paCvG3W1aJbtl/Tl7xt03gMZB0Oz1H3xWxY9QqdPU5QWdSx8Vw/gJcFVaUi0r2h2IkkRkZ9I9VWurGtG2hcVXvVy9+duPnnPyHqutbgv8TM9rrXNXDOQaMp2nP6L6V+D+n/lrFzfM5Z+GML7/ABNazX9PV5v6Ge9pj/PqV6nRkbJlld9zVazcZe2k3ZjBk8hrHH4rPvOp2lm8VJL5orOrviKb9xUWuwVKdapTdExja4HwubvY6N/kQm1er2UKFOu5+zJ6dt8P1x5ETrxik5bFS616+9yyy357Nq1NHDQWot7Z2ra6xMs/dnG0YA6csM5u3lxG/ms6HT5RunW1bPfHf3e4r6GqmvJl2WkgkTPODHmtRpMZr3De08SegGmmnRDgnWTLqvd9CqyswNLmGQCJnIgidRLXESlV6Ea1N05cP+fU6XtxcX3LK8+0PtFd1YAU5AAaDnkAJnIHfptSra08CkqbefUbb4hDTkOy2mMtOaLSu5ZUjK261GtaSTpi9BoPRfLKVNUqOF5Hma1R1KkpvuzVdnLtNSqNjnjX9FICXPjeRkOY3r0vRbSNvR/M1Fu/7f56/T3m70+jG2oO8qLLf9q/nn9DcWe0NbDKY8GQDRGs+8dpdpJOS8Hf3d51W4a3e+0d9l9Piy1KO3i1Hv5/svTySO7S2lvdAn3muDWnbI9/pkvofTKU6NOFOTy1FJ/BFKw1Os8cPL+xmPbJIH3qtXBt6MLJZWSy1alM1AJYDEkgZxoJ1SpVYRlpb3K1SvSpz0N7g7LanBvhe4Rnk4jP4FMlFN7oZUhGUvaSJdO8XOglxPAkn/CB00uBToRjslgl07UI4Hh6jiEtxFuDLS4rTJew6lsjp9z0WZ1u18eznFeT+fb9Std08aZrjJVduezwvCxup5CtTBqUXbnDVhP6SMj+y8Z+Gr+U5OzqPKxmPpjsIqU09l3+p84OaQ7C4EODsJByIIMEHkvUNYZRNB2guB1Ky0rXUfD7RXqhlOP/AGwXHvSZ2kDKNDKr0riM6kqa5SWSZcg+wbMdup09lUPp8MRYXUyeVRtM9EVdZptfzfb9wHwaztzd7KHslRuL2qoSZBOFtJoJwxvxVm58CsLpNadx4tN40L5tv9sJhU1lY8zadjcFRleu5sVBQwuOhIxNcA7eQWDNK8KdNVaT4SyvflcejAWpKUH2I/8Arfd1ab3HJznMdyJnPq8oLOtUpyU0+N36rvn9fiJjUcXkujaBhOcgtqOYeLfeZ6HyW87qPiRkn7Msr3Nfcv6lyiuuljadlsuHIFjW9cGMT5OWR0a5l/8AQq05f5fVMTbYikvMDdtmFOpjBnG6o9x/qho6CB0Ky+oY8SdNcReEKktMx34g3cZbaW/yO5tHhPlP9q2/Abpyn21OP/5SX1TIuI9ybVt/tNko1tXNmm/fijI+k9UPUW61rTqvmL0v9n+hWyZa+quKpTO7xeeQH/JVKUcQfuGL+1s3HZGjipunQyeeoWX4Kr3Cj/1TY+g3GDMc+0mjaSwmIcRzGrVcqUdVMSn3NRfNuBbSLSBJaefJBVq1q1Cmqrzp1pfNbv5pL0QVRxTenvgzF+teR7QYwPqPYN/gIGn3ovrPQXGNjRo75UIv5o3aE4qCh3wn8yquMB9ek12bZxOG0hoLogajJa1zJwpSkueF8dhdabUXg2ta05k4g6Tlk4HZAdnEyfLYvhV3rqXE3Uzqy8/Pt6ItxkqdJtdlkpr4eYaDEte4ZDY5rT8QfJalLewW/wDm/hsjz9zVlVScue5ib0ZgqEbDmPmvp34avHc9Pjq5h7Pw7fpt8CzQqOUEVz6uX36lbTe4TkArVNHQDGXQ/YQOWNwHLuONfL9kWo7WPbaFISmOpWiDshFkONTDJrLfA/ZRpTHqqBuvx1JIEA55QImSCdTuXzK2tvHqRp9uX7jNtbb8zXVNbLl+7+bG27MXw1lWq57g3GzC1xyAOIEjhp6L1FxFuEVBbLsek6lRlOlCFNbRfC8sfsX1TtPTLXlga0SQS2AXEGJA1JOzgVSjaLjHPONvmZULGspxUt2Za13q6qZOQEho/T9TvK1IQUFsb9C3jSWFz3fmMoV88+A2TqjGyWxbWK+qrGd218MM5QDEnODGSTOjCUtTW5Tq2tKc/Ea3EbassymDNO4+jaodGk5qcbByhqjkm0bTsPPWFDiLcO6JNO14S17dW5zO5RpynFg+FrTg+GaSyXpRIcSHNcWkARLZIiAR89683T/DtGhefmqfPl2We5nTt6yaSw1n47fzseJ9vOzeO9aLWZNtbmSRseHBtUjpDuZKf1P+hGVX0b+P+ypeU9FTPZnfjPbGm1UbOzJlnohoHPL4MHmsHoycqc6r5k/p/wCspJ5eSg7BNJtjSMixrng7iIhWepTcKGV5oio8I3n4g2qGUnkYyzNw1wseS1zzuE4R1WR0LEXNebWPXAVCSXJL7FXqH2K21TkAaVIEb3ZnnsPVaPUILw3tu8L4Zz+w6u1oyHp3c2tZyRJfiDhuw5h3rC8/4/hTwygllF5ZmxYsx4qb8Y4h3veZxK3TqRq204d4tNfQtQ/twVn/AMaGGAzC5vBrSR/2krPpVXSulUXP7/7EanHjsWdjoN9xnutDWDziTxynqmXtq6VeEZPLnhv3vn9Rso4ZdX1SFSxvb+oEj+bFkvV05QXTHVfD1P5yb+rF13nCPPOyFswmvZ3uwh7HOaToKlMFzeUwR1WXKCnHS5YTXwbSys/znApeQF0ufA0c4A/ytj5/BVW9EZY8ie2D0C5Lc1mADQsj1OayLes6FV1GucocnskZH8QaYbWZUblOR5jMH4rQsZSnGWfMCWM7AvbMVnD58VEiBsh5wz0KW4NVdHaWf0BayjPW28HlmBziWBznAflBd7xC+udAuaFxbR0LE4pRl54Swn7jWo1oyhlLdYTA3DeIpV6byS0AkGcwAQQTyzlaV5TdSjKK5Bm9Swbu0V6ZZJJLwWwWkOa7MQSRsga5eq+e9X6ZSlGdwk1JLft80/2EutNQcOxS39aD3rW7HNxHfLZA9HHyXnLV5tpR8pJ/oVZ4aMx2gywO5j5/Je2/B1bDq0vRP5bfugqEsZRRuf8A4XsJSwxuQLnSCBx5b0qUsrCBG0HFxDRmSQBzmAhVdJZk+CDZNuujTY1gp964gFzzOuekHIQRl5yvH3/4gr06rVN4x8vcWqdHKyV1+3ZTbT76kT4SGuaecSCBG1bfSesSu17aw/5+gFSOllS2tx9Fv62cpk+wuwgjivGdLp6YOp3f0NHpFPRTc3zL6Ik99ktNSNbXlisqa57hrx/ZSmE5Be9y/dTUqxpU3OXCBnVUIuT4QcVxAyzGU7Vj9Jvq1erNVHnuvT0Mzp19UuJzUuOV7glG0xv6LbZqMlWeo95wsa5x3NBJI5AItluyHKMd5PHvDVnPY5oe1zDuc0gxvggZKVhrYZTlGcXpafuJlOuuI05L24rCa+MB0YQHe7JJOUDMbkivWVLG3JSu7lW+ltc+oyy1SCW7QY9U17rJZmk0peYSvZBUq0Kp1s7nVenduYR/yaeixPxFF/8Az5uPO31MvqkF4GryZ5VfFMW11orwZbagC4DPusLWEA7hhLuE8V563k7VU6fnDj15/fBhJtLJF/DePaHnZhjoZ+gTOs/8KXqdU4PR7YyKVptEAhllrNGIBwxtfLcjkcjtXn6LxOlBcua+WNyaJHuaxsp3FRwNwmvVxvzJktGAnPTNmi2Lyc08Sf8Ak8e5L/1jazejBdXI9lKi0n8oJdy+yvNXKlUqPAmnhD7XebXU6mH3cGIdIVqxpuEpRl3T+4UZ5bI9B+Gg4kSMDst8kiFXktVVY8xTJ9w5tqE5Zj4D5qL+u6lSDb4SXyGxepZLy9vBZ25+8G5boIM8tB1W7c15U+mU6ae00tu+2+V9GvXYCaTfuPK79pinawQcnYXeYzHnKOhplSUYvOEvnhP9GLY+87SWmm1u6TzJPyhV6UMqbfmSzS3c4inTnXAPiVk1sOT95xn+2V4d5VY0aD/C2LGlot9++5OckS5a+Jxok/8AqNdS/qI8B/uAQ3MNK8Rf4tP7/oTEztqrkDPIgweGcEL03Q7j8veRafsy2fufH6h05YZF9oX0Cc1kf4gawWksqNIJHiE5xOe3es/qsFWsasX/ANX+m4LeTX35U8dJ38w82yvktqvZmv5yVclFf7waYO5w29PmvS/hmXh3uPOLX7/sFT2Zm6tTfHxXuZy3HZBOdzO1VpSOH3XXDK7HHRrgeG5VK8m6ckiUampWJfjhw2gDaNmi8ZXt6mqW2cstRmlg697cHUHiIxSSBtMRPDMnRafSKc7dxWd218v9ZAq1FJ5Mm2pl+y9iqrK5bip6/ReZ6bJ+Djyb+5q9Mm/Ba8n/AOhDUPwWg2aKkPbU2cfqpTC1bhab9kcVndYqONBRXd/QodUqONvhd2PxwqXRdqsn6fuVOjL25+5Ey7qfeVGMJgEmfiV6JyaWTZrVXCDkbC7zgph1MYA8lsD/AG7SfzdV4XqPW7qVaVOL0qL+P89wqNrCok6ntPnf19Atqca1M0nmRDnNO1j2iQW8DEEcU/onVLl3KpzllPz+5EqcLd+LTWN0muzTMtQqmR9V7t8mmi6sFtqUjLHFpIieB1QThGaxJZFVKNOqsTWQtF/iHHXijfA1r2S0o2ghruLXtPIgg/H0Va8oxrW84S7p/Qp3NCNalKEvI8ztFpcyyNw5B1Cs8iNXY2CZ5PK8PCClcPPaSX6P7Hj084+BD/DpniJ3ujyAPzTerv2UHU5N1eFQ+wWlux2IHlH7lYttHN5T9CaPKRNt4wWCw0x7op4upAP/AJFNr1HO4nntn6jbh8BO/IoVAMi5r6c/pApF8jmVnaE6sc9sP9cCIywmU/Z2viYC4A4hBGcQWwVfrrRU27ARND3YNna3iB0xk/JZeWqzf84Da2LSn4S8Dafqq2W0g1tki3/b3ezvnPwtA4eIjLyPmrtvUc5qM98LSvRLD2+nxBm/ZPPrxtBqCm52oy9Vt2sFCbS7i+Q9wN72t4vy5+SXePw6b09zmai/qxp0y5usAehWTaxU5qLJZiLaZeydv0XoeINLsciLaHGk+WnMQ8cxmPgoglUjh+4lcju3NINtD8OQe1lWNxe0FwHUld0yTlRWe2V8nsF3Mu2qZ8l9EhcSklJ90mMLW67D3gc/FHd4DGGZk75y0QXdzopOLWdSf0JSyaW9ap8HNvqAvmlCPPxK8SivF8scDu+i2ulezdQa8/2YceSd+HtFtSvVpvGJr6RBmNjhB9Vf/FVapRoQq05NNS/YY20tjNXzZRSr1aYJIa8gTrGoWjZXEq9tCrLloIr3HNMctziZQvRzIgDL15qtK2UnnIWTvbn1MZcZyAA0AEk5DoEuEFGtTivNv9AWAla+pnH/2Q=="/>
          <p:cNvSpPr>
            <a:spLocks noChangeAspect="1" noChangeArrowheads="1"/>
          </p:cNvSpPr>
          <p:nvPr/>
        </p:nvSpPr>
        <p:spPr bwMode="auto">
          <a:xfrm>
            <a:off x="155575" y="-860425"/>
            <a:ext cx="3028950" cy="1800225"/>
          </a:xfrm>
          <a:prstGeom prst="rect">
            <a:avLst/>
          </a:prstGeom>
          <a:noFill/>
          <a:ln w="9525">
            <a:noFill/>
            <a:miter lim="800000"/>
            <a:headEnd/>
            <a:tailEnd/>
          </a:ln>
        </p:spPr>
        <p:txBody>
          <a:bodyPr/>
          <a:lstStyle/>
          <a:p>
            <a:endParaRPr lang="lv-LV"/>
          </a:p>
        </p:txBody>
      </p:sp>
      <p:sp>
        <p:nvSpPr>
          <p:cNvPr id="3081" name="AutoShape 11" descr="data:image/jpeg;base64,/9j/4AAQSkZJRgABAQAAAQABAAD/2wCEAAkGBxQTEhUUExQVFBUXFxQUGBcXFBQXFRcVGBUWFxQVFxcYHCggGBwlHBQUITEhJSksLi4uFyAzODMsNygtLisBCgoKDg0OGxAQGywkICQsLCwsLCwsLCwsLCwsLCwsLCwsLCwsLCwsLCwsLCwsLCwsLCwsLCwsLCwsLCwsLCwsLP/AABEIAK0BIwMBEQACEQEDEQH/xAAcAAABBQEBAQAAAAAAAAAAAAADAQIEBQYABwj/xABBEAABAwEFBQUGBAUDAwUAAAABAAIRAwQFEiExQVFhcYEGEyKRoRQyscHR8AdCUuEjcoKS8RViojSywjNDRFNz/8QAGwEAAgMBAQEAAAAAAAAAAAAAAgMBBAUABgf/xAA1EQACAQMDAgMGBQQDAQEAAAAAAQIDBBESITEFQRNRYSJxgZGx0QYUocHwIzJC8TNS4RWS/9oADAMBAAIRAxEAPwDDsC+mnmmSGBQKbDsCFi2wzAgbFNh2tQNi2xXNCghNiALiQrWoGyR7mhrHExBLGmZGrhu5LI65UxaNGz+Ho6r1Z7JhhUp95AZ4XCHNObctDOzovn9SWx9Npx3LXsixtGsaNXOy2oYMJ/JVB8JG4/QK1Z3c6UlNPDRndUsYTi49iLf9yvstUscPCZLHbHNnI89JC+iWl3C5pqcee68mfMLu3lb1HGXHb1X85KlzVbRXyOYoYLLbs3YnVrTSaAYDg4xsAzk8Pqqd9VVKhJvyLXT6TqXEUvPPyPTr2GRGzIfVeBnwe+p8kCzUsVOswE5D1AmPh6qzYS01UV+pU9dFr0M5ZqHiIxZ6L1E5+znB4ulHDxkl16egz+qTFrksSXYeKWQmCd2xDq32GJbbj2Wadw5IXPAxQyW1npwFUm8suQikScIOoS8tcDsJ8i0qMaKHPzIUMcB22ZA6gzw8kqmyEtvI1RwHYELYSCtagbCHhqjJwhK4gbjRYIOxrsHZBveiSBcgJKMVk6VxBy44SFxx84tYvoeTz7kEaELYDCtChsBhWhBkBhA1DkHI4NUZByPAQtkBmIGENtlbDTJygOpmT/NG3msbr0c2j96N38NzUb3fyJ91UMZlscROR5bl89qPB9ObhyXVsskN08Jh2c+F4/wppVBLxOPqvoXtmr07ysxouMVmSWE6h4EEHhkRygrd6Z1B21b07+q+55frHTFWptr/AE/sYC0WZzHuY8Q5pLSDsIXvYTjOKlF7M+e1IuEnGWzQ0NU5F5Nl+GVm/i1amxrAzq4z/wCPqsLrtXFOMPN5+X+z0HQaTc5T9MfP/Ror8tMea8lOR7ClEh9mK+M1WgkEiZ3TtHFNtZe1lnX0G4bPBnLZTLKxDTkCds8x8ui9lCSlTyz53OPh1Wo9iwo1MQncq0o4eC1CWpBqRKCWB0WS7PQSZyLMIosqLVWkW4EtlNKbHJBmsQNhpB2MQthoIGqCQjUBI4PC7DOyMdX3IlAFzQI1EWAdTG41OAdQ01EWkDUNxrsEZOBXHZHtaobCSyPwKMhaRcKg7B854F9BTPMuQ5jFzYDYZrEDYDCspoHIEKGIckYHYUOScCQuydgWVB2MDLVTDqNYHOGFw2GWuafks7rMW7SWPQ1OhSSvVnyYK5LV3bmuYcjE8d4XzurFtH02DWx6HSrMrU43t0CqLZgNShLJjbrvB1ntRw5Oa4GP1Nk5/wDI9StB5aUkLlhtwfDN121sDK9FtrpATl3kbWnIOPLLoeC9V0O+bfgyez49/keD690/SnVit1z7vP4GGwL0uTymT0DsKzBZHO2vqOPQAN+IK8l12pm4UfJL7ntug0sW2fNt/t+xD7VWyGOIP03LDluejpbHfhww93VqOmCB4j+bLM/Lon2qerCFX00o7lW92N7nbyY5bF7JLTFI+cZ1zciTZhCVPcfTTRZWYqtMt08lhScq8kXIMkC0tGUpehscqsVsPr25rRMoY0XJhTrxisgTffhEDxbkf5XfcU75adluPp3q7bCh26JV2+5MF4ZJXg7j/wAwsDha1Hhk+MONqkLvDI8ZM5tRdg7WhKlohSoZBlVSAmsSj04Euo2PYVDRMWECAYg1NqFsbFB2pY5DlxIi4g+eX0oXvVLJ5JnNUsDIVhQMgkNaltkoeIQtnCloUamTgG4KUzhJC7cgRjsyN4LehEfNRWp+LSlDzQVvV8KvGp5NFfd13FzAW7Jac9CDEL5tOLjJxZ9UpyUoKSNDc9qIlpPiGueziqtSnuXIVNUdzP8AaN7212OmJOAu2wdJ4j5clapL2cMz67xJNHpXYW1EsdTqQ5r25jpDh8R5I6M5U5KUeUV7ynGrDEl6Gfvm7HUKrqcE/pO9uxe9tbqFemqnzPmt3YVKFd08e71X85NlYQ6nZKLYjwAkcXZn1K8b1Gbnczfqe96dTULaEX5Iy/aEF8M2emmXoqiL6NXUpdxYIaYxAMByBjOepk+fBanTKeqqs9tzB6zWcaEsbZ2+ZmLM1ekmzx9MnUaOe5IlPYtRhuSTWDdqUoNjdaj3BVbecg05o1RXLAlcPiIA1SdSj0pAObfLCNdvQ4DUshWkIXkLIZlVA4hKZJZWS3EYqgYVSh0oPxGEZWQuBKqYCNroXAPxcj8UqMEashGIWGgzAgY2JKo00qTLEIklrUsekKuJEJXEZOlSceEVGTsXtIyweTZGLYKbkUzpUHDmlQzkPbKFh4HF6HBOQb6yJRIyDxIsAiNKJENCUbR3NU+KG1YIkZYvzNnft6rw3W7R0rhyS2lv9z3/AEK9jWtlCT3W32H1LY1tUScjkCDviWu+qytOpGuqmiWA1osoe5uLNvuneNxCjhC5vLPQey1wnwPJEDOBI1BBPI6ooU8vIirWSWDZVbupvLS5oJboYzG/5K7CpOCcYvZmdJKTy1lo72BkAbBAHIbEDWp5YxTa4INr7NUXkuiDw++XkhdJBKvJEPtVYyLI0ASaZafkTx1Wn0uShVw+6wZHVqbq0W0uHkxnf4dhByPnot9RyeWlJw2aCU7WULpolVmOaS7LryUbIneQ9o2D9yofqSsLZD2tUNhoKAgCyPaFDJyGZTKFtBJMK0QgCHhyjB2R7SoZyYdiBjUyTTCUx0USabUtsfGJMotCTJ5LUEiSClj00OlQEdC4nY5oXMhCwuJweDVKi9nFPB5FghBRg7CPUogcxCyVgfiQ4JyMeUSRwAoxZ0Ljjlxwr6QeC12h27QdjhxCr3lrC6pOEvg/JlqyvJ2tXXH4rzQO7bAHufSqDOMTXiYcAdf22Lw1ehOhNwmsNHvKNxCvBTg8pmsuG5e8LIktkdBt5hV8ZY2U0keqWaiGNAGxPSwUJPUyQERAhXHDO9Q6idJz3AiHAEcUSlgjSQLxuWlWbkAHZGY9Pl1VuhdzpvnYqXFpTrLElv5mHN01GvLCIgxOyJIEb9Ct38zCUVJHl3Y1Y1HF9u4V2FummoHz48z0lCsv+fz+cky0x2X8/nn8gY5QjFZyEDVDYQ4BQdkc1QRkIHlDgnWx4cuwTqHtKFrASYdjUDYcUSKYS2OiSqRSWWIkhiAfElUmFKk9yxCLCxCDkZwEaoGLcI1qFsLB07l3vO9wwlSRueAOXtkeRY0OUgZELlyIHNK4lDlBLYuFcQ8jcK4E7CpydgXAoyc0ObTXZOwW/Z+z9491PKSx2EGJLgJEdJWT1miqlvqxuja6FXdO40Z2kuPU1/YoimwzkY0+9F5KD7nrKqzsaanejTlI9UeciNDDuqEZzkollbnLDIde3YXQTrokuTHRhncE23SR8UOvcJ09jq1ocY++ilyZ0YIlULTB6x9+RTYy3FSjsA7S1P4Jc33vd89fSVp2PtVEnwZXUMxotrkxjATs6nUrcbR5dJh6NKUEpBRiGbSQuROljsC7OSGsCLgGxpRANjgEJKDMQsYiRTaltjoIm06RKQ5JFuFNsksoFLcixGmyRRGyEqQ6C7YJLBCWywlgUlcSxca7BOoTGV2CNTOxLsHZOxKMHZPC3NXsEzzLQMtR5FtIQNU5BHtaoJQSFHBOx2Bdk7A4MUZJURRTUZOwP7tdkLA8U0OoJRyaXsr2fNRwqThwkEZLMv75Qi4Y5NWwsMtVH2NFbrCG4sIzJMQeq8tpPTa88mKq9om2WoXVRAAiIMk7Ah3XAezW5SWztta67X16TqNGjTJBa+tTbUdG5msnYJkwnq3k4aslZ3dONTw8BR2rfXbTe7I5DXUjbPHIqrKBdhM2F23hiaDpOo4/IpL2G7Mu7utYLg12uoJ3D98kVOW4qrDCyiScnHEdCesn6Ji2YvtsGt8mzO2kAHWMwM8wtGz/AOSKM29/45GMY8lejaSPHa3JlhZDGqRNZH03p5JIAOhS3lch7PZDawA0Moo5FVMLhgSjENjVIGRzVDCTYei1BIbAnUqRSJSLkINk2jS3pEpFyEGuSQWpeR7QSm2ELeQ4ppbhQSh2GJs4yu2OeWMLSpyDhnLjjsS4nJ2NcceR3jYixxGxbUbluSRiVaekgupK+p7FVoYWI1IHScAjyThDgFByCNaoCCNYhbCUQraSByGKAZtGTohcsDFDLwjU3F2ULgHvJAOz6rHu+pYbhA2bXp8YpSn8jXimKbcI2LEnNyeWaiXZFTbKmOQPC7YRmluQ1RwVl9Xcx9nf3jAXBpIkTnGoXZJXOD53vC6HMrVJGJsuLSBJdPugAcwrMNL3KlSEoyxg0dloONGkyCDhafdIgho13bVWlyW4Z0o1t1V3tGExsz+volOI+Mi8o3jglzsiIzmeJ5aFBpwHnKD1b9xtBnXPjpiGXVcyEkjT3DbGVqWEkHEBl5GPvcrlGbjuUq9NPlbGdvOzGnVcNcyZyGu4L09Cop00zxl9QlSqsbZ2ko5tIpw1S3JEpeCXLGw5QR6i4VwIoauyckGpU5QSlgbCDZOpWdIlMuU6RMpshJbyW4xSJLClssxeQoIQYY1NDg9DgLUh2NRgnUhe9XaSdaQxzyTkpSSAcnLgTAVOTtDOc2Fx2EhuEqTtzzC1WnvHEkLNt+pyc8y2M+pHUzv9PJErbpX+vhivAyVj2ZwtSjV1FWccPAndq8pAYOwqTsBqTeCCTGRRJZTHL1Sm2OUUHFJL1DNBaXJdZqVBGgOaqXdyqcGXrS2c5auyPRKTcLQAvNN5eTa5Ku3NLnHOBzQNDItJEdpbiAB+C5EvOCRXpYmkdM0UlsDF7nn959iHvqYm1u6EzDZJ+gSoJplmVTKH2q72MjPE4ACXEGUYOclXXvSnTBkNMHbkY3KDsmfvntC12bNBMjZrofJdglyM27tIZ1P5ZI2QIy6fFF4Yl1kegdkO0PdYHHNjsm7SZJnjrPkhTwMeJI9HvSm2owVBGY+xxWtY1nwY3UbdSjl9inY2NfIfcfFamc8Hm2knv8l/MfUcXbgPiux5iZSxwgrWTqUOcHJOXLH93CjVknRgc0KGcsIMHRuQYyOUsBG10LgNjVHC1KPDJ/Mdh/tSHwwvzA4WgrtASrMOK3FL0j1VWB3fIdIXinCopwSp5DseYyQNIfGTS2HtkoHsGm2FYwDXNC3ngZGKXI/vwo0sPxEeX+x4apnSZHI5heUnNz0teRRaFt1ckQ1X7Ocs4yKm3ghUrKYlertqySwVJQ7jalFalOqmA4g+6T1MHSEaxQ2MRIpMS5MOKJdCiSQAkzmorLLFOm5SwjcXBYu7ZJiTtXnbur4k9uDfpQ0RwWNRyqDUU9e0eKIJPouyEkMc2M853KUjskttQAZkKGiF6FJfF4tghsjI6ftl5oMjoxfc8+t1orOcGsGMzoTnHMZIjitvqzDASWFrjGIOOUbYIyyUJktGFvGuzF+aM9NM+aakVpyWRLqoCrVZTaC4vcGADWXEAepUt4QMUmzY0rdQs1anZntL6jajmOc04WsE4dNsn0HFLxlZLCmk1E9zupoNnEgmBt1++SdbyaawIuIqWUysrWZsyJ9AtyNR4PK1qEFJ8g3MH6fM/QIk35laUYf9f1/8GBm5FnzK+h8oO0IByTxuNe1SmLlEE4okhLk0FpuQtDYMUlQS2OaVzCWRwchwFlhGVELQ6Mw7XIGhqkFbUG9C4saqkRza25C4hqr5BG14UOGQ1WwO9oKjQF475G96u0keKzCWx/uk/pA8pXi6UkqMX6BMSgzEppXSjIFxLax2QEFb1ncuUsHKGxU1qGZWlC7UXgQ4AO6WlQudQDiPFFW9Z2kMymhcg0i6uawkkHYsy9uFGOnua1nQa9tmsaVimgK92S44zNvteFx2fNBkco7EB18g5F0cZR5O0lZf1/ljYaczv1USZyWDBXp2nqAFuMyZzxERuyGqhI6Uyf2We7uy/wAT3Gcz7rRxjRRImBV9q6paM3FxM6SA0chqojuzpvCMO4F5+ZKscFPdsdY6tSi8OY/A7MBzTpORg8lEkpLcleyyXdrC6sHSHGZJdJnPMz9VEuAoL2j6Y7K1HGxsJHiInM7eam3w3uHXb7EirVOhAjktWMV2MKtOb5SwCIbu8kabKktD7CFjdx81OZCnGGOBuEIsgaU+AdSkijIXOBHdTTEyrKA6mwqJMOEWGaOKBjUvUcSoCbwgTnIkhbkcKi7BymKKi7BOtjmuUYCUggqIdIfiDi9RpJ1j2vyQtYCU3jIuIqMB6mZi/wC5nsDX05fTjXaATIkL5r+YWHTezWUblxZSpZa3S/QDZBAVSEnrKmMl1dTpcRwXoen3C14CjEDUsuZ5lPlcf1H7wdBH9iWtbXaiJcBj7MtandqQOgfZ7NJTp3KUcjaNLXI1Ngs4a1YdSbqSyzcjFRjhEkOhAyUArWiAgcg1HJju0tYQTl8UCe4/sYm3Xu4ZMwsA4Z+phMFtmav68nFxBcToOoEFSA5GefVjN0knQbx+o8OG1GJb8zc3VfR9jAiGtmd5cdMhy6BKkizCWxnb4tRMtGUBocTmSZkzwnLyXQQFSXYzZdntTysFdRJgbTGXFRqwTg3/AGE7F2mo6XMLGEauGzkeA+CCTzwNp7LLPcbKMDBTaPCGhoPTXkrNvFJbiq+WtuRMbpV/TEyHUnnc4051A5hdnAqUdXK+KGmip1iZUmgZYiyKccDHU0akLlAPWswwAjUZnqvMWfV6j6xWtKj9n/H0aS2+K3NGvZRVnGrFbrn1z9iHhXqcmSosGQiyDjcG6VKFyTGU6bnGGgkopSjFZbIp0qtWWmCbJ1O5qpH5RzP0Vd3VNGjDo1y+cL4/YJ/otQfmafP6KPzUPJjf/iV1/kv1+w51gqgZMDuREofHpct494FSwuaa/tT9xFoMc5xbEECYOSi6u6FrTVWrLEW0k/V8FShRrV6jpxW6Wd9hrCTwVlpCYybeGXrWCnRg6kgnmcx6BZSq+LcyjH/FG+qcaFotXdkU2sbgrfhMqfmo9kW1rp+EkCctN68R1GzhP+vH4+7z+B6em99LZjLzsYEVGiGuyI/S7aFUdKO8VhvzXdeZSvbbwZ5XAe4arcUbVds4RpOOrliabWcF5b6TI2Ste6hT0NsZOKKV5CwI3LzjIhofZaOIq/b3UpSwiFDJLo2TCVoxqSlsy7bUsPJMa/YnItyG1XbkMjkV9vtEZJMmNhEw/aAyZkzu4JY7sef3lVIdJIgZgcd53psZCJIpXPxEk6CXHieJ4kgdUzIhkINxO4kosgcst31wCKbfdYY5mQC7qY6QhyNUktkTLn7J17Q6C12dTCTwa1xeSeZHmu1+RChndmypfho2k95MYGw0Yj4pLJkxuPwXNy7nYj2J92/hVZpbUrVi8iCGNMNM5jPXYVyzjdkY32R6RdlibTotpAnC3aSS6JmCTzKP0O7kqtSBGWqs0ZY2FVY5iADZ11VvODOks88jwxRkDTgQtUgtDHU1KYqVNcid2p1EeGgoGUdF8765N2fWYXHb2ZfLZ/ojatYqpbOm/VEN9FfSFPKyjzzpYeCPUYBtRxbYmUIoWlRxddBGZPyHFRKek0rHprrrxJ7Q+vuLey2J7RkWg7hPxWbO9ouWMm/Hwaa0044Q1ldwOF+o2j4J7imsxGPS1mJMp2lkaSUlwkIcZDRW3H6qdOVuFjzHQx2og7wsq76PQr0nSeUs5wnw/NLjuDpcZalyUle7ne0CM6bnSSNm1wO7Qrep11StfbftRj8/U8zcdOq/nE9PsSefd3eR1+WiSxo2lzjyEAfErP6DHXTqV5d2N65V3p0l6v8Ab7kZlGRqs/qH4qpWlzKhob09/gn+nANv0mdamp6sZIVh7budUEU/4TjDJkOc2YLuB24d0TmkdPm5QcW+NsHsrOyV3SnVzjDwvlnc01eg2o1zDo4HpuK8rYVoUrqUXxl/Ip1Yao4ZibtOCo5m1pcDzGq2bmop1tMeEZCWh4Att73VXAuMAqnWrVXtkFNtkzvkiScIhNlxdeUIrGtJVcjoIsK9XNekhXzUUF8S9TIz7RAmDE58BvVmvW8GHiNZS5x2XmHN43DVKoDZGY1R64yipR3TOj7RmL5vGZA14ZlVpSyy3CGEZC9KxM4tY0+qlEMxl6nWfvoijyKlwUzzFLi55/tYB83/APFNK0uBbGML2T+prj0za34E9FJCLa5uz1StZKlqpEONGo0vpx4zSAnvBvzxyP8AbwVKvfQo3MKE1jUtn2z5HJC3Rf76TmtDnZU6siYzcwz1zOfJXXtuGn2JVrvurWqHxuOMUiSHESQxpExszdHVDOWFuHBZZ6v2KxFgLwTkBJSqT1MbUSitjWurgODSYLg4Ab4EmPirOcPBXC0XyijLDOksnVG5rQg8ozasWmKFIp7cCEKUAwLKwLnNH5cM7pImPKD1SYV1KrKkv8Un88/Y5xwkwhT0RsMxLxn4yts06dZdm4v47r6F7p9T2pQ+JGtJ8R8/Nep6PV8axpTf/VfpsZd5HTWkvX6kJ5Gp0GzfwWr6ILp3T3dVcy/tXPr6fct7mzaXiMUxyAjL1WZ1CU4wcYL+PuekrtKShwkHrWxrBmem0ngPmsyz6fUeNXAGHLgz1otklzzMzmOGwgRs+S9JGnhKKLcYYSiGuu1Y3honbOY0HxQ1YaY5YustMcsv2GnpGKNZOa84+rxlJqHb1K7hU5zgFaThGJuYmCNoPzWjZ3NO6jmIUN3plyNp2ieKfOmmmmG49mBNBoq94RiEAAH8sEyOOqo3lw+n2D8JbRf6N/VZMmXT07vxp75WF6Y+4w2cHMEAbl85qW07mcqykvabe733e/bzNBJQWldiruKzBlCm0gSBOYzBOZ+Kq3NaTrSlFte5ly3pulSUfn8TRWOnLZ3K90zps61N1oPh4wJqyw8GI7QU+6triNHtDxzIg/Ba6oyozxIybhYqZ8yvs48TjvKiKUpiOCwpMJOQJ5JtW0q1XppRb9xNOE6jxBZL+zMwgStCy6FXik54Xx+xowsqr5whtRjjJBGe+VpUekTpSc3JNsuwt9PLJFLJsOj5K1+WnjDWQJUpN7IqalowEsPu+83ltHnCwreLtqsrd/28x/dCqKcJ6H8PsZS+bXExlqrDL5krTeIGLWdp2/5RrgU2UNpqBxRJYFskXRY6davSpVPCxwcA6fdqOeRTJ3guDQRuJ3JVxUnTpOcd8btea7/oKkUt50nU3upvEPY5wcP9wOfmc/JWac1OKlHhi2az8M749nvAUyR3VdooOB0DwJac9fFiH9ayeuWvj2uuP90PaXu7/f4HPbghdtLiNkvFwA/hvLa1PaMBMFvRzXCN0K1YXX5i1jUfOMP3omHtNMtOyV0gODniQIGe6cgjnNyZchHB7NdDAGDCICs0YrAio99yJ2pq4KdOqM+6qsf0MtcOocQq9/OVNQmu0v2f2FS4yWIrgZkgSQBnqToArkmlv5jXgsHiQrdCXYqV47ZGBPKWEKFz4BS3Ku6q4caz8gDUI8vCPQBea6Pd71rm4aX9uX2XKHVo5emKJzivUrcpsDtWP+I6Pi9NqemH8nv+mRlm9NdfIHaGkloGp8PWf3Vb8JXCfTmn/g39/wByepU266x/kVNsdjrd1Szg4RxI1PoSvV0/Zp65npLalG3t0uxCtDS0vB1HhO7oeqdCSkk0OU1JJoji1GMW3nn96o3BZwS0lsNqWk+fOM9nH91ygQMui9O5rAu90+Eyfynb01R16Hi03jkGvDXDbk0FNxLzhBxHRzS0yNdZ0Xym5/D95Qqvw1mOdnn65xv5hK4pOC1P3oW+7d3bG0sU1CQ92fugTA5klex/DvSp20JTqPLfP2Xu3+YmjJVKmtLEVsiNZbykAjLfn8FuTo7liVMs6FvDhrnzVO4s4VacqVRZi1hiZUsbBKstJGv75r5FdQnaVpUG/wC14+xU0t7ld7a2nTdUeYaxpceQEqv4UpzUI8t4NOs1GLkyy/Du83Wmy96/Vz3GNw2Be96TTp0VOjHtj6c/Ew3OU0pP1M52wtNOpbGUmEucxpaY/Uc46KvfPxKzUd+3xK9xPW0HsVipsPiPevP5AfAP5nfm6K/Yfh+bxVuHheXf4l626VJrXV2RaULUMXiybGjQBlwXpFSVOGmCwaXgKnDTTWB3tAcQGAkuIgan7yU4aT1MnQ4puT4LSndzhBLhO7P6KnUu4R5KTuVLZIhWqzVGk4m+GdW6fFPpV6c17L3LNOrTaWHv5M5l3Mq+8YI05xBz+RVe7oU6rTlHdcNcoTXe6eM47nmvby7KtFw2sMgPGk5mDuPxWNK2qUW9bzl7P9vQiGpJ5edzz63PgHOSiiskSeCvrVQMhwlNSEykHtbwG08JzwhxjYQTl0n/AJKMAyexN7UEVqtC0gf9SxhfH/3UyKVYejD/AFKtZRdOEqX/AEbS9z3X6MBbsoabiS5wMH3pGUEuGfqrjxjBK5PT+1FT22xWS0/nbLXxsxQ188MbGx/OvP8AT4u2rVbbtnK9wVD2ZuD96C9nCTALYkf3QYPPME+a00k3sXMnpt2DCwDgr9KOEVZvLKztFVbUs9YNzjEMtjmnMdIVPqDU6EnHs19Vn6gy3g8FVetd1W6hUaf4lPA7jNNwHq3PqhUlUslq7bfsv2FT9uizU9kb1FqszKm2MLhucBmrlhWc478rZ/f4kRn4kN+SeHiSJzGccPsLS8WDn4efaxnHoUWmhjrU2XNnxNbiI4ZwfRK/MQc501zFb/EjHBRdn3/wXf8A6A+n7hfNK93KMJ0O0sP5N/z4F6ik05epa0q0j0Xu/wAOXTr2UVLmHsv9v0+hRuo6Z58wjWbT5bSl/iDq1GhbVKCeZyWMeWfP4B2ttKUlN7JEa8beKNNzssWjeBIInoJWb+CourOrT/x2f12+hq06Cq1VnsZCxW5zHB7XEOzzyOuR15r6PVpRktLWxp1oxksPgZaLZJzMyczt19V0aeOBaWOCup2v3huKsShww5A6ltga6Zb8xwUqnuRkiWx7sOMTEyHAHDO6dEynhPT+hyklsCpWwazHEEg55emfkjlFvYF4fIZlu4zvkmSd5M8EDgcnjgmWO3uLg0CS7QAEnFuAGsoJ01jL7DlNcstLPeJY6HSHaEEZ9RsSHSUllcBtKSNRZO0ADACJy1kLFuOjUa1Rzkt2Up2z1bM8/wC3l6xRbQac3Q53IaDzz6L5z0u3/qOq+3ArqtbDVJe9heyHaapZW92MwKJbTYNtVzhBPmegV+nTqfmVUoLMpPD92MGdTnKS8NfBeuSZctgeXEtBqVD77xoJzInQCdu1e5sum0rKHiVWtb7vt7vueitrOjZU1Os1qfn29xZkvpuLXgtduO6OGR6K+2prMd0WtcKsdUHlB2WkgO6R99UtxWRLim0WlwWxrXjGQCWloJO2Z9VXuINx2Kd7TlKD0rvk0T65mZBB4HIbcxqV5e+dWFbZZT9Ht57pPf0Zn01HGO4j7SMDjOUEZ5Sdit2VGpr1PK9/PyJ0+0kuSnp1OP8Anb1W40XmvQNXsAtFN1JzcTXCCJGXEHYdqTVjBxanwJnKMeT5/wC3NxVLFaDReCR7zHR77N/PYf3CyZUnBiJtY2Mq52qIQS7w8JLd2Fv9rRPqfRCkTIl3cTUs7mbaNelWb/JUcKTwP6u5PVA46ZuXZx3+G6/cBcku9LsioyjRZif3AyaPE9wqul3Ew1VaFxmnKpUeFq+Swgqb2bZp+x9THZK9nIMsIqAHUSIII2EOaFRvmqVzTrLh7Mmo9EoTXuNnYLC9jmBzMLmMacOX5s/jPLNWrGEvGqqXnn9vsMhPMpI0z7QMQ2TpwzWv3JSMd2el1F5xTjfUfIMhxqCTrxKx6MnXhXilv/4/sIt3qjMl3HUZ4qBMkODiNkOaQQf7R5rGq3Mo2EktsyTX65+iAhL2XH3Aex1qNitj7M8+Bxwgnfqx3UEea1bS4dKrGcuJJZ+O6fw+mRCfhyaNRe9oNK003bHYWnk4kHyJaeisX1Z2/UqdR8OOH83/ALFy5M72ktxZay5hBD6LqZzAkOZ4YnUgwY4FV6l3FXNSrDdSX1iiYx7Mtbg/6epwcY/paCvG3W1aJbtl/Tl7xt03gMZB0Oz1H3xWxY9QqdPU5QWdSx8Vw/gJcFVaUi0r2h2IkkRkZ9I9VWurGtG2hcVXvVy9+duPnnPyHqutbgv8TM9rrXNXDOQaMp2nP6L6V+D+n/lrFzfM5Z+GML7/ABNazX9PV5v6Ge9pj/PqV6nRkbJlld9zVazcZe2k3ZjBk8hrHH4rPvOp2lm8VJL5orOrviKb9xUWuwVKdapTdExja4HwubvY6N/kQm1er2UKFOu5+zJ6dt8P1x5ETrxik5bFS616+9yyy357Nq1NHDQWot7Z2ra6xMs/dnG0YA6csM5u3lxG/ms6HT5RunW1bPfHf3e4r6GqmvJl2WkgkTPODHmtRpMZr3De08SegGmmnRDgnWTLqvd9CqyswNLmGQCJnIgidRLXESlV6Ea1N05cP+fU6XtxcX3LK8+0PtFd1YAU5AAaDnkAJnIHfptSra08CkqbefUbb4hDTkOy2mMtOaLSu5ZUjK261GtaSTpi9BoPRfLKVNUqOF5Hma1R1KkpvuzVdnLtNSqNjnjX9FICXPjeRkOY3r0vRbSNvR/M1Fu/7f56/T3m70+jG2oO8qLLf9q/nn9DcWe0NbDKY8GQDRGs+8dpdpJOS8Hf3d51W4a3e+0d9l9Piy1KO3i1Hv5/svTySO7S2lvdAn3muDWnbI9/pkvofTKU6NOFOTy1FJ/BFKw1Os8cPL+xmPbJIH3qtXBt6MLJZWSy1alM1AJYDEkgZxoJ1SpVYRlpb3K1SvSpz0N7g7LanBvhe4Rnk4jP4FMlFN7oZUhGUvaSJdO8XOglxPAkn/CB00uBToRjslgl07UI4Hh6jiEtxFuDLS4rTJew6lsjp9z0WZ1u18eznFeT+fb9Std08aZrjJVduezwvCxup5CtTBqUXbnDVhP6SMj+y8Z+Gr+U5OzqPKxmPpjsIqU09l3+p84OaQ7C4EODsJByIIMEHkvUNYZRNB2guB1Ky0rXUfD7RXqhlOP/AGwXHvSZ2kDKNDKr0riM6kqa5SWSZcg+wbMdup09lUPp8MRYXUyeVRtM9EVdZptfzfb9wHwaztzd7KHslRuL2qoSZBOFtJoJwxvxVm58CsLpNadx4tN40L5tv9sJhU1lY8zadjcFRleu5sVBQwuOhIxNcA7eQWDNK8KdNVaT4SyvflcejAWpKUH2I/8Arfd1ab3HJznMdyJnPq8oLOtUpyU0+N36rvn9fiJjUcXkujaBhOcgtqOYeLfeZ6HyW87qPiRkn7Msr3Nfcv6lyiuuljadlsuHIFjW9cGMT5OWR0a5l/8AQq05f5fVMTbYikvMDdtmFOpjBnG6o9x/qho6CB0Ky+oY8SdNcReEKktMx34g3cZbaW/yO5tHhPlP9q2/Abpyn21OP/5SX1TIuI9ybVt/tNko1tXNmm/fijI+k9UPUW61rTqvmL0v9n+hWyZa+quKpTO7xeeQH/JVKUcQfuGL+1s3HZGjipunQyeeoWX4Kr3Cj/1TY+g3GDMc+0mjaSwmIcRzGrVcqUdVMSn3NRfNuBbSLSBJaefJBVq1q1Cmqrzp1pfNbv5pL0QVRxTenvgzF+teR7QYwPqPYN/gIGn3ovrPQXGNjRo75UIv5o3aE4qCh3wn8yquMB9ek12bZxOG0hoLogajJa1zJwpSkueF8dhdabUXg2ta05k4g6Tlk4HZAdnEyfLYvhV3rqXE3Uzqy8/Pt6ItxkqdJtdlkpr4eYaDEte4ZDY5rT8QfJalLewW/wDm/hsjz9zVlVScue5ib0ZgqEbDmPmvp34avHc9Pjq5h7Pw7fpt8CzQqOUEVz6uX36lbTe4TkArVNHQDGXQ/YQOWNwHLuONfL9kWo7WPbaFISmOpWiDshFkONTDJrLfA/ZRpTHqqBuvx1JIEA55QImSCdTuXzK2tvHqRp9uX7jNtbb8zXVNbLl+7+bG27MXw1lWq57g3GzC1xyAOIEjhp6L1FxFuEVBbLsek6lRlOlCFNbRfC8sfsX1TtPTLXlga0SQS2AXEGJA1JOzgVSjaLjHPONvmZULGspxUt2Za13q6qZOQEho/T9TvK1IQUFsb9C3jSWFz3fmMoV88+A2TqjGyWxbWK+qrGd218MM5QDEnODGSTOjCUtTW5Tq2tKc/Ea3EbassymDNO4+jaodGk5qcbByhqjkm0bTsPPWFDiLcO6JNO14S17dW5zO5RpynFg+FrTg+GaSyXpRIcSHNcWkARLZIiAR89683T/DtGhefmqfPl2We5nTt6yaSw1n47fzseJ9vOzeO9aLWZNtbmSRseHBtUjpDuZKf1P+hGVX0b+P+ypeU9FTPZnfjPbGm1UbOzJlnohoHPL4MHmsHoycqc6r5k/p/wCspJ5eSg7BNJtjSMixrng7iIhWepTcKGV5oio8I3n4g2qGUnkYyzNw1wseS1zzuE4R1WR0LEXNebWPXAVCSXJL7FXqH2K21TkAaVIEb3ZnnsPVaPUILw3tu8L4Zz+w6u1oyHp3c2tZyRJfiDhuw5h3rC8/4/hTwygllF5ZmxYsx4qb8Y4h3veZxK3TqRq204d4tNfQtQ/twVn/AMaGGAzC5vBrSR/2krPpVXSulUXP7/7EanHjsWdjoN9xnutDWDziTxynqmXtq6VeEZPLnhv3vn9Rso4ZdX1SFSxvb+oEj+bFkvV05QXTHVfD1P5yb+rF13nCPPOyFswmvZ3uwh7HOaToKlMFzeUwR1WXKCnHS5YTXwbSys/znApeQF0ufA0c4A/ytj5/BVW9EZY8ie2D0C5Lc1mADQsj1OayLes6FV1GucocnskZH8QaYbWZUblOR5jMH4rQsZSnGWfMCWM7AvbMVnD58VEiBsh5wz0KW4NVdHaWf0BayjPW28HlmBziWBznAflBd7xC+udAuaFxbR0LE4pRl54Swn7jWo1oyhlLdYTA3DeIpV6byS0AkGcwAQQTyzlaV5TdSjKK5Bm9Swbu0V6ZZJJLwWwWkOa7MQSRsga5eq+e9X6ZSlGdwk1JLft80/2EutNQcOxS39aD3rW7HNxHfLZA9HHyXnLV5tpR8pJ/oVZ4aMx2gywO5j5/Je2/B1bDq0vRP5bfugqEsZRRuf8A4XsJSwxuQLnSCBx5b0qUsrCBG0HFxDRmSQBzmAhVdJZk+CDZNuujTY1gp964gFzzOuekHIQRl5yvH3/4gr06rVN4x8vcWqdHKyV1+3ZTbT76kT4SGuaecSCBG1bfSesSu17aw/5+gFSOllS2tx9Fv62cpk+wuwgjivGdLp6YOp3f0NHpFPRTc3zL6Ik99ktNSNbXlisqa57hrx/ZSmE5Be9y/dTUqxpU3OXCBnVUIuT4QcVxAyzGU7Vj9Jvq1erNVHnuvT0Mzp19UuJzUuOV7glG0xv6LbZqMlWeo95wsa5x3NBJI5AItluyHKMd5PHvDVnPY5oe1zDuc0gxvggZKVhrYZTlGcXpafuJlOuuI05L24rCa+MB0YQHe7JJOUDMbkivWVLG3JSu7lW+ltc+oyy1SCW7QY9U17rJZmk0peYSvZBUq0Kp1s7nVenduYR/yaeixPxFF/8Az5uPO31MvqkF4GryZ5VfFMW11orwZbagC4DPusLWEA7hhLuE8V563k7VU6fnDj15/fBhJtLJF/DePaHnZhjoZ+gTOs/8KXqdU4PR7YyKVptEAhllrNGIBwxtfLcjkcjtXn6LxOlBcua+WNyaJHuaxsp3FRwNwmvVxvzJktGAnPTNmi2Lyc08Sf8Ak8e5L/1jazejBdXI9lKi0n8oJdy+yvNXKlUqPAmnhD7XebXU6mH3cGIdIVqxpuEpRl3T+4UZ5bI9B+Gg4kSMDst8kiFXktVVY8xTJ9w5tqE5Zj4D5qL+u6lSDb4SXyGxepZLy9vBZ25+8G5boIM8tB1W7c15U+mU6ae00tu+2+V9GvXYCaTfuPK79pinawQcnYXeYzHnKOhplSUYvOEvnhP9GLY+87SWmm1u6TzJPyhV6UMqbfmSzS3c4inTnXAPiVk1sOT95xn+2V4d5VY0aD/C2LGlot9++5OckS5a+Jxok/8AqNdS/qI8B/uAQ3MNK8Rf4tP7/oTEztqrkDPIgweGcEL03Q7j8veRafsy2fufH6h05YZF9oX0Cc1kf4gawWksqNIJHiE5xOe3es/qsFWsasX/ANX+m4LeTX35U8dJ38w82yvktqvZmv5yVclFf7waYO5w29PmvS/hmXh3uPOLX7/sFT2Zm6tTfHxXuZy3HZBOdzO1VpSOH3XXDK7HHRrgeG5VK8m6ckiUampWJfjhw2gDaNmi8ZXt6mqW2cstRmlg697cHUHiIxSSBtMRPDMnRafSKc7dxWd218v9ZAq1FJ5Mm2pl+y9iqrK5bip6/ReZ6bJ+Djyb+5q9Mm/Ba8n/AOhDUPwWg2aKkPbU2cfqpTC1bhab9kcVndYqONBRXd/QodUqONvhd2PxwqXRdqsn6fuVOjL25+5Ey7qfeVGMJgEmfiV6JyaWTZrVXCDkbC7zgph1MYA8lsD/AG7SfzdV4XqPW7qVaVOL0qL+P89wqNrCok6ntPnf19Atqca1M0nmRDnNO1j2iQW8DEEcU/onVLl3KpzllPz+5EqcLd+LTWN0muzTMtQqmR9V7t8mmi6sFtqUjLHFpIieB1QThGaxJZFVKNOqsTWQtF/iHHXijfA1r2S0o2ghruLXtPIgg/H0Va8oxrW84S7p/Qp3NCNalKEvI8ztFpcyyNw5B1Cs8iNXY2CZ5PK8PCClcPPaSX6P7Hj084+BD/DpniJ3ujyAPzTerv2UHU5N1eFQ+wWlux2IHlH7lYttHN5T9CaPKRNt4wWCw0x7op4upAP/AJFNr1HO4nntn6jbh8BO/IoVAMi5r6c/pApF8jmVnaE6sc9sP9cCIywmU/Z2viYC4A4hBGcQWwVfrrRU27ARND3YNna3iB0xk/JZeWqzf84Da2LSn4S8Dafqq2W0g1tki3/b3ezvnPwtA4eIjLyPmrtvUc5qM98LSvRLD2+nxBm/ZPPrxtBqCm52oy9Vt2sFCbS7i+Q9wN72t4vy5+SXePw6b09zmai/qxp0y5usAehWTaxU5qLJZiLaZeydv0XoeINLsciLaHGk+WnMQ8cxmPgoglUjh+4lcju3NINtD8OQe1lWNxe0FwHUld0yTlRWe2V8nsF3Mu2qZ8l9EhcSklJ90mMLW67D3gc/FHd4DGGZk75y0QXdzopOLWdSf0JSyaW9ap8HNvqAvmlCPPxK8SivF8scDu+i2ulezdQa8/2YceSd+HtFtSvVpvGJr6RBmNjhB9Vf/FVapRoQq05NNS/YY20tjNXzZRSr1aYJIa8gTrGoWjZXEq9tCrLloIr3HNMctziZQvRzIgDL15qtK2UnnIWTvbn1MZcZyAA0AEk5DoEuEFGtTivNv9AWAla+pnH/2Q=="/>
          <p:cNvSpPr>
            <a:spLocks noChangeAspect="1" noChangeArrowheads="1"/>
          </p:cNvSpPr>
          <p:nvPr/>
        </p:nvSpPr>
        <p:spPr bwMode="auto">
          <a:xfrm>
            <a:off x="155575" y="-860425"/>
            <a:ext cx="3028950" cy="1800225"/>
          </a:xfrm>
          <a:prstGeom prst="rect">
            <a:avLst/>
          </a:prstGeom>
          <a:noFill/>
          <a:ln w="9525">
            <a:noFill/>
            <a:miter lim="800000"/>
            <a:headEnd/>
            <a:tailEnd/>
          </a:ln>
        </p:spPr>
        <p:txBody>
          <a:bodyPr/>
          <a:lstStyle/>
          <a:p>
            <a:endParaRPr lang="lv-LV"/>
          </a:p>
        </p:txBody>
      </p:sp>
      <p:sp>
        <p:nvSpPr>
          <p:cNvPr id="3082" name="AutoShape 13" descr="http://www.ajandekkatalogus.hu/blog_images/ajandek-otletek-17a1e8603b42c9afb79f3ccd84f5f777.jpg"/>
          <p:cNvSpPr>
            <a:spLocks noChangeAspect="1" noChangeArrowheads="1"/>
          </p:cNvSpPr>
          <p:nvPr/>
        </p:nvSpPr>
        <p:spPr bwMode="auto">
          <a:xfrm>
            <a:off x="155575" y="-808038"/>
            <a:ext cx="2705100" cy="1685926"/>
          </a:xfrm>
          <a:prstGeom prst="rect">
            <a:avLst/>
          </a:prstGeom>
          <a:noFill/>
          <a:ln w="9525">
            <a:noFill/>
            <a:miter lim="800000"/>
            <a:headEnd/>
            <a:tailEnd/>
          </a:ln>
        </p:spPr>
        <p:txBody>
          <a:bodyPr/>
          <a:lstStyle/>
          <a:p>
            <a:endParaRPr lang="lv-LV"/>
          </a:p>
        </p:txBody>
      </p:sp>
      <p:pic>
        <p:nvPicPr>
          <p:cNvPr id="12" name="Picture 8" descr="http://t0.gstatic.com/images?q=tbn:ANd9GcSls1n-ZNGT4ZpVA5dYXkk0HIA8Rmez6LEftjW8NwxY43EFtf0Sag"/>
          <p:cNvPicPr>
            <a:picLocks noChangeAspect="1" noChangeArrowheads="1"/>
          </p:cNvPicPr>
          <p:nvPr/>
        </p:nvPicPr>
        <p:blipFill>
          <a:blip r:embed="rId3" cstate="print"/>
          <a:srcRect/>
          <a:stretch>
            <a:fillRect/>
          </a:stretch>
        </p:blipFill>
        <p:spPr bwMode="auto">
          <a:xfrm>
            <a:off x="1403648" y="908720"/>
            <a:ext cx="6552728" cy="572206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20688"/>
            <a:ext cx="9144000" cy="1081088"/>
          </a:xfrm>
        </p:spPr>
        <p:txBody>
          <a:bodyPr/>
          <a:lstStyle/>
          <a:p>
            <a:pPr marL="0" indent="0" algn="just">
              <a:lnSpc>
                <a:spcPct val="80000"/>
              </a:lnSpc>
              <a:buFontTx/>
              <a:buNone/>
            </a:pPr>
            <a:r>
              <a:rPr lang="lv-LV" sz="2800" i="1" baseline="30000" dirty="0" smtClean="0"/>
              <a:t>30</a:t>
            </a:r>
            <a:r>
              <a:rPr lang="lv-LV" sz="2800" i="1" dirty="0" smtClean="0"/>
              <a:t> Tie spļāva uz viņu, ņēma niedri un sita viņam pa galvu. </a:t>
            </a:r>
            <a:r>
              <a:rPr lang="lv-LV" sz="2800" i="1" baseline="30000" dirty="0" smtClean="0"/>
              <a:t>31</a:t>
            </a:r>
            <a:r>
              <a:rPr lang="lv-LV" sz="2800" i="1" dirty="0" smtClean="0"/>
              <a:t> Kad tie bija par viņu izņirgājušies, tie novilka viņam apmetni un apvilka viņa paša drēbes, un aizveda viņu, lai sistu krustā.</a:t>
            </a:r>
          </a:p>
        </p:txBody>
      </p:sp>
      <p:sp>
        <p:nvSpPr>
          <p:cNvPr id="7" name="Rectangle 6"/>
          <p:cNvSpPr>
            <a:spLocks noChangeArrowheads="1"/>
          </p:cNvSpPr>
          <p:nvPr/>
        </p:nvSpPr>
        <p:spPr bwMode="auto">
          <a:xfrm>
            <a:off x="0" y="2060848"/>
            <a:ext cx="9144000" cy="1284967"/>
          </a:xfrm>
          <a:prstGeom prst="rect">
            <a:avLst/>
          </a:prstGeom>
          <a:noFill/>
          <a:ln w="9525">
            <a:noFill/>
            <a:miter lim="800000"/>
            <a:headEnd/>
            <a:tailEnd/>
          </a:ln>
        </p:spPr>
        <p:txBody>
          <a:bodyPr wrap="square">
            <a:spAutoFit/>
          </a:bodyPr>
          <a:lstStyle/>
          <a:p>
            <a:pPr>
              <a:lnSpc>
                <a:spcPts val="3100"/>
              </a:lnSpc>
              <a:buFontTx/>
              <a:buChar char="•"/>
            </a:pPr>
            <a:r>
              <a:rPr lang="lv-LV" sz="2800" b="1" dirty="0" smtClean="0"/>
              <a:t>Jēzus</a:t>
            </a:r>
            <a:r>
              <a:rPr lang="lv-LV" sz="2800" dirty="0" smtClean="0"/>
              <a:t> piedzīvo </a:t>
            </a:r>
            <a:r>
              <a:rPr lang="lv-LV" sz="2800" b="1" dirty="0" smtClean="0"/>
              <a:t>lielas sāpes </a:t>
            </a:r>
            <a:r>
              <a:rPr lang="lv-LV" sz="2800" dirty="0" smtClean="0"/>
              <a:t>caur </a:t>
            </a:r>
            <a:r>
              <a:rPr lang="lv-LV" sz="2800" b="1" dirty="0" smtClean="0"/>
              <a:t>pātagu cirtieniem</a:t>
            </a:r>
            <a:r>
              <a:rPr lang="lv-LV" sz="2800" dirty="0" smtClean="0"/>
              <a:t>, </a:t>
            </a:r>
            <a:r>
              <a:rPr lang="lv-LV" sz="2800" b="1" dirty="0" smtClean="0"/>
              <a:t>cilvēku ļaunuma </a:t>
            </a:r>
            <a:r>
              <a:rPr lang="lv-LV" sz="2800" dirty="0" smtClean="0"/>
              <a:t>un </a:t>
            </a:r>
            <a:r>
              <a:rPr lang="lv-LV" sz="2800" b="1" dirty="0" smtClean="0"/>
              <a:t>skaudības dēļ</a:t>
            </a:r>
            <a:r>
              <a:rPr lang="lv-LV" sz="2800" dirty="0" smtClean="0"/>
              <a:t>. </a:t>
            </a:r>
          </a:p>
          <a:p>
            <a:pPr>
              <a:lnSpc>
                <a:spcPts val="3100"/>
              </a:lnSpc>
              <a:buFontTx/>
              <a:buChar char="•"/>
            </a:pPr>
            <a:r>
              <a:rPr lang="lv-LV" sz="2800" b="1" dirty="0" smtClean="0"/>
              <a:t>Jēzus nāca pie savējiem</a:t>
            </a:r>
            <a:r>
              <a:rPr lang="lv-LV" sz="2800" dirty="0" smtClean="0"/>
              <a:t>, </a:t>
            </a:r>
            <a:r>
              <a:rPr lang="lv-LV" sz="2800" b="1" dirty="0" smtClean="0"/>
              <a:t>bet tie Viņu nepieņēma</a:t>
            </a:r>
            <a:r>
              <a:rPr lang="lv-LV" sz="2800" dirty="0" smtClean="0"/>
              <a:t>.</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10</a:t>
            </a:fld>
            <a:endParaRPr lang="lv-LV" smtClean="0"/>
          </a:p>
        </p:txBody>
      </p:sp>
      <p:pic>
        <p:nvPicPr>
          <p:cNvPr id="36866" name="Picture 2" descr="Attēlu rezultāti vaicājumam “Jesus gets beaten”&quot;"/>
          <p:cNvPicPr>
            <a:picLocks noChangeAspect="1" noChangeArrowheads="1"/>
          </p:cNvPicPr>
          <p:nvPr/>
        </p:nvPicPr>
        <p:blipFill>
          <a:blip r:embed="rId2" cstate="print"/>
          <a:srcRect/>
          <a:stretch>
            <a:fillRect/>
          </a:stretch>
        </p:blipFill>
        <p:spPr bwMode="auto">
          <a:xfrm>
            <a:off x="1000100" y="3356992"/>
            <a:ext cx="6786610" cy="3501007"/>
          </a:xfrm>
          <a:prstGeom prst="rect">
            <a:avLst/>
          </a:prstGeom>
          <a:ln>
            <a:noFill/>
          </a:ln>
          <a:effectLst>
            <a:softEdge rad="112500"/>
          </a:effectLst>
        </p:spPr>
      </p:pic>
      <p:sp>
        <p:nvSpPr>
          <p:cNvPr id="6" name="Rectangle 5"/>
          <p:cNvSpPr/>
          <p:nvPr/>
        </p:nvSpPr>
        <p:spPr>
          <a:xfrm>
            <a:off x="0" y="0"/>
            <a:ext cx="9144000" cy="646331"/>
          </a:xfrm>
          <a:prstGeom prst="rect">
            <a:avLst/>
          </a:prstGeom>
        </p:spPr>
        <p:txBody>
          <a:bodyPr wrap="square">
            <a:spAutoFit/>
          </a:bodyPr>
          <a:lstStyle/>
          <a:p>
            <a:pPr algn="ctr"/>
            <a:r>
              <a:rPr lang="lv-LV" sz="3600" b="1" dirty="0" smtClean="0"/>
              <a:t>Mt.27:30-31 Lielās Piekdienas ciešanas</a:t>
            </a:r>
            <a:endParaRPr lang="lv-LV"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6866"/>
                                        </p:tgtEl>
                                        <p:attrNameLst>
                                          <p:attrName>style.visibility</p:attrName>
                                        </p:attrNameLst>
                                      </p:cBhvr>
                                      <p:to>
                                        <p:strVal val="visible"/>
                                      </p:to>
                                    </p:set>
                                    <p:animEffect transition="in" filter="fade">
                                      <p:cBhvr>
                                        <p:cTn id="11" dur="2000"/>
                                        <p:tgtEl>
                                          <p:spTgt spid="3686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6" descr="Att&amp;emacr;lu rezult&amp;amacr;ti vaic&amp;amacr;jumam “bloody jesus at the cross”"/>
          <p:cNvPicPr>
            <a:picLocks noChangeAspect="1" noChangeArrowheads="1"/>
          </p:cNvPicPr>
          <p:nvPr/>
        </p:nvPicPr>
        <p:blipFill>
          <a:blip r:embed="rId2" cstate="print"/>
          <a:srcRect/>
          <a:stretch>
            <a:fillRect/>
          </a:stretch>
        </p:blipFill>
        <p:spPr bwMode="auto">
          <a:xfrm>
            <a:off x="6444208" y="3700001"/>
            <a:ext cx="2412359" cy="31579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Rectangle 6"/>
          <p:cNvSpPr>
            <a:spLocks noChangeArrowheads="1"/>
          </p:cNvSpPr>
          <p:nvPr/>
        </p:nvSpPr>
        <p:spPr bwMode="auto">
          <a:xfrm>
            <a:off x="0" y="1988840"/>
            <a:ext cx="5940152" cy="4524315"/>
          </a:xfrm>
          <a:prstGeom prst="rect">
            <a:avLst/>
          </a:prstGeom>
          <a:noFill/>
          <a:ln w="9525">
            <a:noFill/>
            <a:miter lim="800000"/>
            <a:headEnd/>
            <a:tailEnd/>
          </a:ln>
        </p:spPr>
        <p:txBody>
          <a:bodyPr wrap="square">
            <a:spAutoFit/>
          </a:bodyPr>
          <a:lstStyle/>
          <a:p>
            <a:pPr>
              <a:buFontTx/>
              <a:buChar char="•"/>
            </a:pPr>
            <a:r>
              <a:rPr lang="lv-LV" sz="3200" dirty="0" smtClean="0"/>
              <a:t>Lielajā Piektdienā </a:t>
            </a:r>
            <a:r>
              <a:rPr lang="lv-LV" sz="3200" b="1" dirty="0" smtClean="0"/>
              <a:t>Jēzus pienes upuri</a:t>
            </a:r>
            <a:r>
              <a:rPr lang="lv-LV" sz="3200" dirty="0" smtClean="0"/>
              <a:t> par </a:t>
            </a:r>
            <a:r>
              <a:rPr lang="lv-LV" sz="3200" b="1" dirty="0" smtClean="0"/>
              <a:t>visas cilvēces grēkiem</a:t>
            </a:r>
            <a:r>
              <a:rPr lang="lv-LV" sz="3200" dirty="0" smtClean="0"/>
              <a:t>.</a:t>
            </a:r>
          </a:p>
          <a:p>
            <a:pPr>
              <a:buFontTx/>
              <a:buChar char="•"/>
            </a:pPr>
            <a:r>
              <a:rPr lang="lv-LV" sz="3200" dirty="0" smtClean="0"/>
              <a:t>Pie </a:t>
            </a:r>
            <a:r>
              <a:rPr lang="lv-LV" sz="3200" b="1" dirty="0" smtClean="0"/>
              <a:t>krusta</a:t>
            </a:r>
            <a:r>
              <a:rPr lang="lv-LV" sz="3200" dirty="0" smtClean="0"/>
              <a:t> notiek </a:t>
            </a:r>
            <a:r>
              <a:rPr lang="lv-LV" sz="3200" b="1" dirty="0" smtClean="0"/>
              <a:t>lielākā apmaiņa</a:t>
            </a:r>
            <a:r>
              <a:rPr lang="lv-LV" sz="3200" dirty="0" smtClean="0"/>
              <a:t> </a:t>
            </a:r>
            <a:r>
              <a:rPr lang="lv-LV" sz="3200" b="1" dirty="0" smtClean="0"/>
              <a:t>pasaules vēsturē </a:t>
            </a:r>
            <a:r>
              <a:rPr lang="lv-LV" sz="3200" dirty="0" smtClean="0">
                <a:sym typeface="Wingdings" pitchFamily="2" charset="2"/>
              </a:rPr>
              <a:t></a:t>
            </a:r>
          </a:p>
          <a:p>
            <a:pPr>
              <a:buFontTx/>
              <a:buChar char="•"/>
            </a:pPr>
            <a:r>
              <a:rPr lang="lv-LV" sz="3200" b="1" dirty="0" smtClean="0">
                <a:sym typeface="Wingdings" pitchFamily="2" charset="2"/>
              </a:rPr>
              <a:t>Jēzus</a:t>
            </a:r>
            <a:r>
              <a:rPr lang="lv-LV" sz="3200" dirty="0" smtClean="0">
                <a:sym typeface="Wingdings" pitchFamily="2" charset="2"/>
              </a:rPr>
              <a:t> uzņem uz saviem pleciem </a:t>
            </a:r>
            <a:r>
              <a:rPr lang="lv-LV" sz="3200" b="1" dirty="0" smtClean="0">
                <a:sym typeface="Wingdings" pitchFamily="2" charset="2"/>
              </a:rPr>
              <a:t>visus cilvēku grēkus </a:t>
            </a:r>
            <a:r>
              <a:rPr lang="lv-LV" sz="3200" dirty="0" smtClean="0">
                <a:sym typeface="Wingdings" pitchFamily="2" charset="2"/>
              </a:rPr>
              <a:t>un </a:t>
            </a:r>
            <a:r>
              <a:rPr lang="lv-LV" sz="3200" b="1" dirty="0" smtClean="0">
                <a:sym typeface="Wingdings" pitchFamily="2" charset="2"/>
              </a:rPr>
              <a:t>pretī nepelnīti dāvā grēku piedošanu</a:t>
            </a:r>
            <a:r>
              <a:rPr lang="lv-LV" sz="3200" dirty="0" smtClean="0">
                <a:sym typeface="Wingdings" pitchFamily="2" charset="2"/>
              </a:rPr>
              <a:t> un </a:t>
            </a:r>
            <a:r>
              <a:rPr lang="lv-LV" sz="3200" b="1" dirty="0" smtClean="0">
                <a:sym typeface="Wingdings" pitchFamily="2" charset="2"/>
              </a:rPr>
              <a:t>mūžīgo dzīvību</a:t>
            </a:r>
            <a:r>
              <a:rPr lang="lv-LV" sz="3200" dirty="0" smtClean="0">
                <a:sym typeface="Wingdings" pitchFamily="2" charset="2"/>
              </a:rPr>
              <a:t>.</a:t>
            </a:r>
            <a:endParaRPr lang="lv-LV" sz="3200" dirty="0"/>
          </a:p>
        </p:txBody>
      </p:sp>
      <p:pic>
        <p:nvPicPr>
          <p:cNvPr id="4" name="Picture 6" descr="http://www.drpaulose.com/wp-content/uploads/lamb2.jpeg"/>
          <p:cNvPicPr>
            <a:picLocks noChangeAspect="1" noChangeArrowheads="1"/>
          </p:cNvPicPr>
          <p:nvPr/>
        </p:nvPicPr>
        <p:blipFill>
          <a:blip r:embed="rId3" cstate="print"/>
          <a:srcRect/>
          <a:stretch>
            <a:fillRect/>
          </a:stretch>
        </p:blipFill>
        <p:spPr bwMode="auto">
          <a:xfrm>
            <a:off x="6004750" y="1370084"/>
            <a:ext cx="3139250" cy="2418956"/>
          </a:xfrm>
          <a:prstGeom prst="ellipse">
            <a:avLst/>
          </a:prstGeom>
          <a:ln>
            <a:noFill/>
          </a:ln>
          <a:effectLst>
            <a:softEdge rad="112500"/>
          </a:effectLst>
        </p:spPr>
      </p:pic>
      <p:sp>
        <p:nvSpPr>
          <p:cNvPr id="6" name="Down Arrow 5"/>
          <p:cNvSpPr/>
          <p:nvPr/>
        </p:nvSpPr>
        <p:spPr>
          <a:xfrm>
            <a:off x="6732240" y="3140968"/>
            <a:ext cx="792162" cy="7207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3"/>
          <p:cNvSpPr txBox="1">
            <a:spLocks noChangeArrowheads="1"/>
          </p:cNvSpPr>
          <p:nvPr/>
        </p:nvSpPr>
        <p:spPr>
          <a:xfrm>
            <a:off x="-323850" y="620688"/>
            <a:ext cx="9467850" cy="1081088"/>
          </a:xfrm>
          <a:prstGeom prst="rect">
            <a:avLst/>
          </a:prstGeom>
        </p:spPr>
        <p:txBody>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lv-LV" sz="2800" b="0" i="1" u="none" strike="noStrike" kern="0" cap="none" spc="0" normalizeH="0" baseline="0" noProof="0" dirty="0" smtClean="0">
                <a:ln>
                  <a:noFill/>
                </a:ln>
                <a:solidFill>
                  <a:schemeClr val="tx1"/>
                </a:solidFill>
                <a:effectLst/>
                <a:uLnTx/>
                <a:uFillTx/>
                <a:latin typeface="+mn-lt"/>
                <a:ea typeface="+mn-ea"/>
                <a:cs typeface="+mn-cs"/>
              </a:rPr>
              <a:t>Ne ar āžu un teļu asinīm, bet ar Savām paša asinīm reizi par visām reizēm ir iegājis svētnīcā un panācis mūžīgu izpirkšanu.</a:t>
            </a:r>
            <a:r>
              <a:rPr kumimoji="0" lang="lv-LV" sz="2800" b="0" i="0" u="none" strike="noStrike" kern="0" cap="none" spc="0" normalizeH="0" baseline="0" noProof="0" dirty="0" smtClean="0">
                <a:ln>
                  <a:noFill/>
                </a:ln>
                <a:solidFill>
                  <a:schemeClr val="tx1"/>
                </a:solidFill>
                <a:effectLst/>
                <a:uLnTx/>
                <a:uFillTx/>
                <a:latin typeface="+mn-lt"/>
                <a:ea typeface="+mn-ea"/>
                <a:cs typeface="+mn-cs"/>
              </a:rPr>
              <a:t> </a:t>
            </a:r>
          </a:p>
          <a:p>
            <a:pPr marL="342900" marR="0" lvl="0" indent="-342900" algn="just" defTabSz="914400" rtl="0" eaLnBrk="0" fontAlgn="base" latinLnBrk="0" hangingPunct="0">
              <a:lnSpc>
                <a:spcPct val="90000"/>
              </a:lnSpc>
              <a:spcBef>
                <a:spcPct val="20000"/>
              </a:spcBef>
              <a:spcAft>
                <a:spcPct val="0"/>
              </a:spcAft>
              <a:buClrTx/>
              <a:buSzTx/>
              <a:buFontTx/>
              <a:buNone/>
              <a:tabLst/>
              <a:defRPr/>
            </a:pPr>
            <a:endParaRPr kumimoji="0" lang="en-US" sz="2600" b="0" i="1" u="none" strike="noStrike" kern="0" cap="none" spc="0" normalizeH="0" baseline="0" noProof="0" dirty="0" smtClean="0">
              <a:ln>
                <a:noFill/>
              </a:ln>
              <a:solidFill>
                <a:schemeClr val="tx1"/>
              </a:solidFill>
              <a:effectLst/>
              <a:uLnTx/>
              <a:uFillTx/>
              <a:latin typeface="+mn-lt"/>
              <a:ea typeface="+mn-ea"/>
              <a:cs typeface="+mn-cs"/>
            </a:endParaRPr>
          </a:p>
        </p:txBody>
      </p:sp>
      <p:sp>
        <p:nvSpPr>
          <p:cNvPr id="9" name="Rectangle 8"/>
          <p:cNvSpPr/>
          <p:nvPr/>
        </p:nvSpPr>
        <p:spPr>
          <a:xfrm>
            <a:off x="0" y="0"/>
            <a:ext cx="9144000" cy="646331"/>
          </a:xfrm>
          <a:prstGeom prst="rect">
            <a:avLst/>
          </a:prstGeom>
        </p:spPr>
        <p:txBody>
          <a:bodyPr wrap="square">
            <a:spAutoFit/>
          </a:bodyPr>
          <a:lstStyle/>
          <a:p>
            <a:pPr algn="ctr"/>
            <a:r>
              <a:rPr lang="lv-LV" sz="3600" b="1" dirty="0" smtClean="0"/>
              <a:t>Ebr.9:12 Lielā Piekdiena – Krusta nāve</a:t>
            </a:r>
            <a:endParaRPr lang="lv-LV" sz="3600" dirty="0"/>
          </a:p>
        </p:txBody>
      </p:sp>
      <p:sp>
        <p:nvSpPr>
          <p:cNvPr id="3074" name="AutoShape 2" descr="Jesus Christ on the Cros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lv-LV"/>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10" presetClass="entr" presetSubtype="0"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2000"/>
                                        <p:tgtEl>
                                          <p:spTgt spid="6"/>
                                        </p:tgtEl>
                                      </p:cBhvr>
                                    </p:animEffect>
                                  </p:childTnLst>
                                </p:cTn>
                              </p:par>
                              <p:par>
                                <p:cTn id="31" presetID="10" presetClass="entr" presetSubtype="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build="p" autoUpdateAnimBg="0"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92696"/>
            <a:ext cx="9144000" cy="1225104"/>
          </a:xfrm>
        </p:spPr>
        <p:txBody>
          <a:bodyPr/>
          <a:lstStyle/>
          <a:p>
            <a:pPr marL="0" indent="0" algn="just">
              <a:lnSpc>
                <a:spcPts val="2700"/>
              </a:lnSpc>
              <a:spcBef>
                <a:spcPts val="0"/>
              </a:spcBef>
              <a:buFontTx/>
              <a:buNone/>
            </a:pPr>
            <a:r>
              <a:rPr lang="lv-LV" sz="2800" i="1" dirty="0" smtClean="0"/>
              <a:t>18 Jo arī Kristus ir vienreiz grēku dēļ miris, taisnais par netaisniem, lai jūs pievestu Dievam, nonāvēts gan miesā, bet dzīvs darīts garā. 19 Tanī Viņš ir nogājis un arī sludinājis gariem cietumā, 20 kas kādreiz bija nepaklausīgi, kad Dieva pacietība nogaidīja Noas dienās, kad taisīja šķirstu, kurā izglābās nedaudzas, proti, astoņas, dvēseles cauri ūdenim.</a:t>
            </a:r>
          </a:p>
        </p:txBody>
      </p:sp>
      <p:sp>
        <p:nvSpPr>
          <p:cNvPr id="7" name="Rectangle 6"/>
          <p:cNvSpPr>
            <a:spLocks noChangeArrowheads="1"/>
          </p:cNvSpPr>
          <p:nvPr/>
        </p:nvSpPr>
        <p:spPr bwMode="auto">
          <a:xfrm>
            <a:off x="-36512" y="3152144"/>
            <a:ext cx="3456384" cy="3670236"/>
          </a:xfrm>
          <a:prstGeom prst="rect">
            <a:avLst/>
          </a:prstGeom>
          <a:noFill/>
          <a:ln w="9525">
            <a:noFill/>
            <a:miter lim="800000"/>
            <a:headEnd/>
            <a:tailEnd/>
          </a:ln>
        </p:spPr>
        <p:txBody>
          <a:bodyPr wrap="square">
            <a:spAutoFit/>
          </a:bodyPr>
          <a:lstStyle/>
          <a:p>
            <a:pPr>
              <a:lnSpc>
                <a:spcPts val="3100"/>
              </a:lnSpc>
              <a:buFontTx/>
              <a:buChar char="•"/>
            </a:pPr>
            <a:r>
              <a:rPr lang="lv-LV" sz="2800" b="1" dirty="0" smtClean="0"/>
              <a:t>Klusajā sestdienā Jēzus miesas atdusējās kapā</a:t>
            </a:r>
            <a:r>
              <a:rPr lang="lv-LV" sz="2800" dirty="0" smtClean="0"/>
              <a:t>.</a:t>
            </a:r>
          </a:p>
          <a:p>
            <a:pPr>
              <a:lnSpc>
                <a:spcPts val="3100"/>
              </a:lnSpc>
              <a:buFontTx/>
              <a:buChar char="•"/>
            </a:pPr>
            <a:r>
              <a:rPr lang="lv-LV" sz="2800" dirty="0" smtClean="0"/>
              <a:t>Bet tikmēr </a:t>
            </a:r>
            <a:r>
              <a:rPr lang="lv-LV" sz="2800" b="1" dirty="0" smtClean="0"/>
              <a:t>garā</a:t>
            </a:r>
            <a:r>
              <a:rPr lang="lv-LV" sz="2800" dirty="0" smtClean="0"/>
              <a:t> </a:t>
            </a:r>
            <a:r>
              <a:rPr lang="lv-LV" sz="2800" b="1" dirty="0" smtClean="0"/>
              <a:t>Viņš</a:t>
            </a:r>
            <a:r>
              <a:rPr lang="lv-LV" sz="2800" dirty="0" smtClean="0"/>
              <a:t> ir </a:t>
            </a:r>
            <a:r>
              <a:rPr lang="lv-LV" sz="2800" b="1" dirty="0" smtClean="0"/>
              <a:t>nokāpis ellē pasludināt</a:t>
            </a:r>
            <a:r>
              <a:rPr lang="lv-LV" sz="2800" dirty="0" smtClean="0"/>
              <a:t> savu </a:t>
            </a:r>
            <a:r>
              <a:rPr lang="lv-LV" sz="2800" b="1" dirty="0" smtClean="0"/>
              <a:t>uzvaru</a:t>
            </a:r>
            <a:r>
              <a:rPr lang="lv-LV" sz="2800" dirty="0" smtClean="0"/>
              <a:t> pār </a:t>
            </a:r>
            <a:r>
              <a:rPr lang="lv-LV" sz="2800" b="1" dirty="0" smtClean="0"/>
              <a:t>kārdinātāju</a:t>
            </a:r>
            <a:r>
              <a:rPr lang="lv-LV" sz="2800" dirty="0" smtClean="0"/>
              <a:t> un </a:t>
            </a:r>
            <a:r>
              <a:rPr lang="lv-LV" sz="2800" b="1" dirty="0" smtClean="0"/>
              <a:t>ļaunajiem gariem</a:t>
            </a:r>
            <a:r>
              <a:rPr lang="lv-LV" sz="2800" dirty="0" smtClean="0"/>
              <a:t>.</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12</a:t>
            </a:fld>
            <a:endParaRPr lang="lv-LV" dirty="0" smtClean="0"/>
          </a:p>
        </p:txBody>
      </p:sp>
      <p:sp>
        <p:nvSpPr>
          <p:cNvPr id="6" name="Rectangle 5"/>
          <p:cNvSpPr/>
          <p:nvPr/>
        </p:nvSpPr>
        <p:spPr>
          <a:xfrm>
            <a:off x="0" y="0"/>
            <a:ext cx="9144000" cy="646331"/>
          </a:xfrm>
          <a:prstGeom prst="rect">
            <a:avLst/>
          </a:prstGeom>
        </p:spPr>
        <p:txBody>
          <a:bodyPr wrap="square">
            <a:spAutoFit/>
          </a:bodyPr>
          <a:lstStyle/>
          <a:p>
            <a:pPr algn="ctr"/>
            <a:r>
              <a:rPr lang="lv-LV" sz="3600" b="1" dirty="0" smtClean="0"/>
              <a:t>1.Pēt.3:18-20 Klusā Sestdiena</a:t>
            </a:r>
            <a:endParaRPr lang="lv-LV" sz="3600" dirty="0"/>
          </a:p>
        </p:txBody>
      </p:sp>
      <p:pic>
        <p:nvPicPr>
          <p:cNvPr id="1026" name="Picture 2" descr="Trinity College Bristol, UK Did Jesus descend into hell? - Trinity College  Bristol, UK"/>
          <p:cNvPicPr>
            <a:picLocks noChangeAspect="1" noChangeArrowheads="1"/>
          </p:cNvPicPr>
          <p:nvPr/>
        </p:nvPicPr>
        <p:blipFill>
          <a:blip r:embed="rId2" cstate="print"/>
          <a:srcRect l="12595" t="5068" r="11806"/>
          <a:stretch>
            <a:fillRect/>
          </a:stretch>
        </p:blipFill>
        <p:spPr bwMode="auto">
          <a:xfrm>
            <a:off x="3383360" y="2996952"/>
            <a:ext cx="5760640" cy="386104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548680"/>
            <a:ext cx="9144000" cy="2308324"/>
          </a:xfrm>
          <a:prstGeom prst="rect">
            <a:avLst/>
          </a:prstGeom>
        </p:spPr>
        <p:txBody>
          <a:bodyPr wrap="square">
            <a:spAutoFit/>
          </a:bodyPr>
          <a:lstStyle/>
          <a:p>
            <a:pPr>
              <a:buFont typeface="Arial" charset="0"/>
              <a:buChar char="•"/>
              <a:defRPr/>
            </a:pPr>
            <a:r>
              <a:rPr lang="lv-LV" sz="2400" b="1" dirty="0" smtClean="0">
                <a:solidFill>
                  <a:srgbClr val="1C1C1C"/>
                </a:solidFill>
              </a:rPr>
              <a:t>Es ticu </a:t>
            </a:r>
            <a:r>
              <a:rPr lang="lv-LV" sz="2400" dirty="0">
                <a:solidFill>
                  <a:srgbClr val="1C1C1C"/>
                </a:solidFill>
              </a:rPr>
              <a:t>uz Jēzu Kristu, Dieva vienpiedzimušo Dēlu, mūsu Kungu, kas ieņemts no Svētā Gara, piedzimis no Jaunavas Marijas, cietis zem Poncija Pilāta, krustā sists, nomiris, aprakts, nokāpis ellē, trešajā dienā augšāmcēlies no mirušiem, uzkāpis debesīs, sēdies pie Dieva, Visuvaldītāja, Tēva labās rokas, no kurienes Viņš atnāks tiesāt dzīvos un mirušos. </a:t>
            </a:r>
          </a:p>
        </p:txBody>
      </p:sp>
      <p:sp>
        <p:nvSpPr>
          <p:cNvPr id="8" name="Rectangle 7"/>
          <p:cNvSpPr/>
          <p:nvPr/>
        </p:nvSpPr>
        <p:spPr>
          <a:xfrm>
            <a:off x="2919015" y="48260"/>
            <a:ext cx="3741217" cy="523220"/>
          </a:xfrm>
          <a:prstGeom prst="rect">
            <a:avLst/>
          </a:prstGeom>
        </p:spPr>
        <p:txBody>
          <a:bodyPr wrap="none">
            <a:spAutoFit/>
          </a:bodyPr>
          <a:lstStyle/>
          <a:p>
            <a:pPr>
              <a:defRPr/>
            </a:pPr>
            <a:r>
              <a:rPr lang="lv-LV" sz="2800" b="1" cap="all" dirty="0">
                <a:ln w="500">
                  <a:solidFill>
                    <a:schemeClr val="tx2">
                      <a:shade val="20000"/>
                      <a:satMod val="120000"/>
                    </a:schemeClr>
                  </a:solidFill>
                </a:ln>
                <a:solidFill>
                  <a:srgbClr val="1C1C1C"/>
                </a:solidFill>
                <a:latin typeface="Arial" pitchFamily="34" charset="0"/>
                <a:cs typeface="Arial" pitchFamily="34" charset="0"/>
              </a:rPr>
              <a:t>Ticības  apliecība</a:t>
            </a:r>
            <a:endParaRPr lang="en-US" sz="2800" dirty="0">
              <a:latin typeface="Arial" pitchFamily="34" charset="0"/>
              <a:cs typeface="Arial" pitchFamily="34" charset="0"/>
            </a:endParaRPr>
          </a:p>
        </p:txBody>
      </p:sp>
      <p:sp>
        <p:nvSpPr>
          <p:cNvPr id="10" name="Rectangle 9"/>
          <p:cNvSpPr/>
          <p:nvPr/>
        </p:nvSpPr>
        <p:spPr>
          <a:xfrm>
            <a:off x="0" y="2924944"/>
            <a:ext cx="3335144" cy="523220"/>
          </a:xfrm>
          <a:prstGeom prst="rect">
            <a:avLst/>
          </a:prstGeom>
        </p:spPr>
        <p:txBody>
          <a:bodyPr wrap="none">
            <a:spAutoFit/>
          </a:bodyPr>
          <a:lstStyle/>
          <a:p>
            <a:r>
              <a:rPr lang="lv-LV" sz="2800" dirty="0" smtClean="0">
                <a:solidFill>
                  <a:srgbClr val="1C1C1C"/>
                </a:solidFill>
              </a:rPr>
              <a:t>ieņemts no Sv.Gara</a:t>
            </a:r>
            <a:endParaRPr lang="lv-LV" sz="2800" dirty="0"/>
          </a:p>
        </p:txBody>
      </p:sp>
      <p:sp>
        <p:nvSpPr>
          <p:cNvPr id="11" name="Rectangle 10"/>
          <p:cNvSpPr/>
          <p:nvPr/>
        </p:nvSpPr>
        <p:spPr>
          <a:xfrm>
            <a:off x="386874" y="3573016"/>
            <a:ext cx="3825086" cy="523220"/>
          </a:xfrm>
          <a:prstGeom prst="rect">
            <a:avLst/>
          </a:prstGeom>
        </p:spPr>
        <p:txBody>
          <a:bodyPr wrap="none">
            <a:spAutoFit/>
          </a:bodyPr>
          <a:lstStyle/>
          <a:p>
            <a:r>
              <a:rPr lang="lv-LV" sz="2800" dirty="0" smtClean="0">
                <a:solidFill>
                  <a:srgbClr val="1C1C1C"/>
                </a:solidFill>
              </a:rPr>
              <a:t>piedzimis no Jaunavas</a:t>
            </a:r>
            <a:endParaRPr lang="lv-LV" sz="2800" dirty="0"/>
          </a:p>
        </p:txBody>
      </p:sp>
      <p:sp>
        <p:nvSpPr>
          <p:cNvPr id="12" name="Rectangle 11"/>
          <p:cNvSpPr/>
          <p:nvPr/>
        </p:nvSpPr>
        <p:spPr>
          <a:xfrm>
            <a:off x="971600" y="4293096"/>
            <a:ext cx="2781531" cy="523220"/>
          </a:xfrm>
          <a:prstGeom prst="rect">
            <a:avLst/>
          </a:prstGeom>
        </p:spPr>
        <p:txBody>
          <a:bodyPr wrap="none">
            <a:spAutoFit/>
          </a:bodyPr>
          <a:lstStyle/>
          <a:p>
            <a:r>
              <a:rPr lang="lv-LV" sz="2800" dirty="0" smtClean="0">
                <a:solidFill>
                  <a:srgbClr val="1C1C1C"/>
                </a:solidFill>
              </a:rPr>
              <a:t>cietis zem Pilāta</a:t>
            </a:r>
            <a:endParaRPr lang="lv-LV" sz="2800" dirty="0"/>
          </a:p>
        </p:txBody>
      </p:sp>
      <p:sp>
        <p:nvSpPr>
          <p:cNvPr id="13" name="Rectangle 12"/>
          <p:cNvSpPr/>
          <p:nvPr/>
        </p:nvSpPr>
        <p:spPr>
          <a:xfrm>
            <a:off x="1907704" y="5013176"/>
            <a:ext cx="1981633" cy="523220"/>
          </a:xfrm>
          <a:prstGeom prst="rect">
            <a:avLst/>
          </a:prstGeom>
        </p:spPr>
        <p:txBody>
          <a:bodyPr wrap="none">
            <a:spAutoFit/>
          </a:bodyPr>
          <a:lstStyle/>
          <a:p>
            <a:r>
              <a:rPr lang="lv-LV" sz="2800" dirty="0" smtClean="0">
                <a:solidFill>
                  <a:srgbClr val="1C1C1C"/>
                </a:solidFill>
              </a:rPr>
              <a:t>krustā sists</a:t>
            </a:r>
            <a:endParaRPr lang="lv-LV" sz="2800" dirty="0"/>
          </a:p>
        </p:txBody>
      </p:sp>
      <p:sp>
        <p:nvSpPr>
          <p:cNvPr id="14" name="Rectangle 13"/>
          <p:cNvSpPr/>
          <p:nvPr/>
        </p:nvSpPr>
        <p:spPr>
          <a:xfrm>
            <a:off x="2915816" y="5733256"/>
            <a:ext cx="1345240" cy="523220"/>
          </a:xfrm>
          <a:prstGeom prst="rect">
            <a:avLst/>
          </a:prstGeom>
        </p:spPr>
        <p:txBody>
          <a:bodyPr wrap="none">
            <a:spAutoFit/>
          </a:bodyPr>
          <a:lstStyle/>
          <a:p>
            <a:r>
              <a:rPr lang="lv-LV" sz="2800" dirty="0" smtClean="0">
                <a:solidFill>
                  <a:srgbClr val="1C1C1C"/>
                </a:solidFill>
              </a:rPr>
              <a:t>nomiris</a:t>
            </a:r>
            <a:endParaRPr lang="lv-LV" sz="2800" dirty="0"/>
          </a:p>
        </p:txBody>
      </p:sp>
      <p:sp>
        <p:nvSpPr>
          <p:cNvPr id="15" name="Rectangle 14"/>
          <p:cNvSpPr/>
          <p:nvPr/>
        </p:nvSpPr>
        <p:spPr>
          <a:xfrm>
            <a:off x="3851920" y="6309320"/>
            <a:ext cx="1364476" cy="523220"/>
          </a:xfrm>
          <a:prstGeom prst="rect">
            <a:avLst/>
          </a:prstGeom>
        </p:spPr>
        <p:txBody>
          <a:bodyPr wrap="none">
            <a:spAutoFit/>
          </a:bodyPr>
          <a:lstStyle/>
          <a:p>
            <a:r>
              <a:rPr lang="lv-LV" sz="2800" dirty="0" smtClean="0">
                <a:solidFill>
                  <a:srgbClr val="1C1C1C"/>
                </a:solidFill>
              </a:rPr>
              <a:t>aprakts</a:t>
            </a:r>
            <a:endParaRPr lang="lv-LV" sz="2800" dirty="0"/>
          </a:p>
        </p:txBody>
      </p:sp>
      <p:sp>
        <p:nvSpPr>
          <p:cNvPr id="16" name="Rectangle 15"/>
          <p:cNvSpPr/>
          <p:nvPr/>
        </p:nvSpPr>
        <p:spPr>
          <a:xfrm>
            <a:off x="4716016" y="5733256"/>
            <a:ext cx="2085827" cy="523220"/>
          </a:xfrm>
          <a:prstGeom prst="rect">
            <a:avLst/>
          </a:prstGeom>
        </p:spPr>
        <p:txBody>
          <a:bodyPr wrap="none">
            <a:spAutoFit/>
          </a:bodyPr>
          <a:lstStyle/>
          <a:p>
            <a:r>
              <a:rPr lang="lv-LV" sz="2800" dirty="0" smtClean="0">
                <a:solidFill>
                  <a:srgbClr val="1C1C1C"/>
                </a:solidFill>
              </a:rPr>
              <a:t>nokāpis ellē</a:t>
            </a:r>
            <a:endParaRPr lang="lv-LV" sz="2800" dirty="0"/>
          </a:p>
        </p:txBody>
      </p:sp>
      <p:sp>
        <p:nvSpPr>
          <p:cNvPr id="17" name="Rectangle 16"/>
          <p:cNvSpPr/>
          <p:nvPr/>
        </p:nvSpPr>
        <p:spPr>
          <a:xfrm>
            <a:off x="5282755" y="5013176"/>
            <a:ext cx="2385589" cy="523220"/>
          </a:xfrm>
          <a:prstGeom prst="rect">
            <a:avLst/>
          </a:prstGeom>
        </p:spPr>
        <p:txBody>
          <a:bodyPr wrap="none">
            <a:spAutoFit/>
          </a:bodyPr>
          <a:lstStyle/>
          <a:p>
            <a:r>
              <a:rPr lang="lv-LV" sz="2800" dirty="0" smtClean="0">
                <a:solidFill>
                  <a:srgbClr val="1C1C1C"/>
                </a:solidFill>
              </a:rPr>
              <a:t>augšāmcēlies</a:t>
            </a:r>
            <a:endParaRPr lang="lv-LV" sz="2800" dirty="0"/>
          </a:p>
        </p:txBody>
      </p:sp>
      <p:sp>
        <p:nvSpPr>
          <p:cNvPr id="18" name="Rectangle 17"/>
          <p:cNvSpPr/>
          <p:nvPr/>
        </p:nvSpPr>
        <p:spPr>
          <a:xfrm>
            <a:off x="5796136" y="4293096"/>
            <a:ext cx="2763898" cy="523220"/>
          </a:xfrm>
          <a:prstGeom prst="rect">
            <a:avLst/>
          </a:prstGeom>
        </p:spPr>
        <p:txBody>
          <a:bodyPr wrap="none">
            <a:spAutoFit/>
          </a:bodyPr>
          <a:lstStyle/>
          <a:p>
            <a:r>
              <a:rPr lang="lv-LV" sz="2800" dirty="0" smtClean="0">
                <a:solidFill>
                  <a:srgbClr val="1C1C1C"/>
                </a:solidFill>
              </a:rPr>
              <a:t>uzkāpis debesīs</a:t>
            </a:r>
            <a:endParaRPr lang="lv-LV" sz="2800" dirty="0"/>
          </a:p>
        </p:txBody>
      </p:sp>
      <p:sp>
        <p:nvSpPr>
          <p:cNvPr id="19" name="Rectangle 18"/>
          <p:cNvSpPr/>
          <p:nvPr/>
        </p:nvSpPr>
        <p:spPr>
          <a:xfrm>
            <a:off x="6048672" y="3573016"/>
            <a:ext cx="4572000" cy="523220"/>
          </a:xfrm>
          <a:prstGeom prst="rect">
            <a:avLst/>
          </a:prstGeom>
        </p:spPr>
        <p:txBody>
          <a:bodyPr>
            <a:spAutoFit/>
          </a:bodyPr>
          <a:lstStyle/>
          <a:p>
            <a:r>
              <a:rPr lang="lv-LV" sz="2800" dirty="0" smtClean="0">
                <a:solidFill>
                  <a:srgbClr val="1C1C1C"/>
                </a:solidFill>
              </a:rPr>
              <a:t>sēdies pie Tēva</a:t>
            </a:r>
            <a:endParaRPr lang="lv-LV" sz="2800" dirty="0"/>
          </a:p>
        </p:txBody>
      </p:sp>
      <p:sp>
        <p:nvSpPr>
          <p:cNvPr id="20" name="Rectangle 19"/>
          <p:cNvSpPr/>
          <p:nvPr/>
        </p:nvSpPr>
        <p:spPr>
          <a:xfrm>
            <a:off x="5992024" y="2905780"/>
            <a:ext cx="3151976" cy="523220"/>
          </a:xfrm>
          <a:prstGeom prst="rect">
            <a:avLst/>
          </a:prstGeom>
        </p:spPr>
        <p:txBody>
          <a:bodyPr wrap="square">
            <a:spAutoFit/>
          </a:bodyPr>
          <a:lstStyle/>
          <a:p>
            <a:pPr algn="ctr"/>
            <a:r>
              <a:rPr lang="lv-LV" sz="2800" dirty="0" smtClean="0">
                <a:solidFill>
                  <a:srgbClr val="1C1C1C"/>
                </a:solidFill>
              </a:rPr>
              <a:t>nāks uz tiesu</a:t>
            </a:r>
            <a:endParaRPr lang="lv-LV" sz="2800" dirty="0"/>
          </a:p>
        </p:txBody>
      </p:sp>
      <p:pic>
        <p:nvPicPr>
          <p:cNvPr id="21" name="Picture 20" descr="BIBLE016"/>
          <p:cNvPicPr>
            <a:picLocks noChangeAspect="1" noChangeArrowheads="1"/>
          </p:cNvPicPr>
          <p:nvPr/>
        </p:nvPicPr>
        <p:blipFill>
          <a:blip r:embed="rId3" cstate="print"/>
          <a:srcRect/>
          <a:stretch>
            <a:fillRect/>
          </a:stretch>
        </p:blipFill>
        <p:spPr bwMode="auto">
          <a:xfrm>
            <a:off x="3275856" y="2808312"/>
            <a:ext cx="3024539" cy="292494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dissolve">
                                      <p:cBhvr>
                                        <p:cTn id="12" dur="500"/>
                                        <p:tgtEl>
                                          <p:spTgt spid="21"/>
                                        </p:tgtEl>
                                      </p:cBhvr>
                                    </p:animEffect>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ppt_x"/>
                                          </p:val>
                                        </p:tav>
                                        <p:tav tm="100000">
                                          <p:val>
                                            <p:strVal val="#ppt_x"/>
                                          </p:val>
                                        </p:tav>
                                      </p:tavLst>
                                    </p:anim>
                                    <p:anim calcmode="lin" valueType="num">
                                      <p:cBhvr additive="base">
                                        <p:cTn id="42" dur="500" fill="hold"/>
                                        <p:tgtEl>
                                          <p:spTgt spid="14"/>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additive="base">
                                        <p:cTn id="46" dur="500" fill="hold"/>
                                        <p:tgtEl>
                                          <p:spTgt spid="15"/>
                                        </p:tgtEl>
                                        <p:attrNameLst>
                                          <p:attrName>ppt_x</p:attrName>
                                        </p:attrNameLst>
                                      </p:cBhvr>
                                      <p:tavLst>
                                        <p:tav tm="0">
                                          <p:val>
                                            <p:strVal val="#ppt_x"/>
                                          </p:val>
                                        </p:tav>
                                        <p:tav tm="100000">
                                          <p:val>
                                            <p:strVal val="#ppt_x"/>
                                          </p:val>
                                        </p:tav>
                                      </p:tavLst>
                                    </p:anim>
                                    <p:anim calcmode="lin" valueType="num">
                                      <p:cBhvr additive="base">
                                        <p:cTn id="47" dur="500" fill="hold"/>
                                        <p:tgtEl>
                                          <p:spTgt spid="15"/>
                                        </p:tgtEl>
                                        <p:attrNameLst>
                                          <p:attrName>ppt_y</p:attrName>
                                        </p:attrNameLst>
                                      </p:cBhvr>
                                      <p:tavLst>
                                        <p:tav tm="0">
                                          <p:val>
                                            <p:strVal val="1+#ppt_h/2"/>
                                          </p:val>
                                        </p:tav>
                                        <p:tav tm="100000">
                                          <p:val>
                                            <p:strVal val="#ppt_y"/>
                                          </p:val>
                                        </p:tav>
                                      </p:tavLst>
                                    </p:anim>
                                  </p:childTnLst>
                                </p:cTn>
                              </p:par>
                            </p:childTnLst>
                          </p:cTn>
                        </p:par>
                        <p:par>
                          <p:cTn id="48" fill="hold">
                            <p:stCondLst>
                              <p:cond delay="4500"/>
                            </p:stCondLst>
                            <p:childTnLst>
                              <p:par>
                                <p:cTn id="49" presetID="2" presetClass="entr" presetSubtype="4"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1+#ppt_h/2"/>
                                          </p:val>
                                        </p:tav>
                                        <p:tav tm="100000">
                                          <p:val>
                                            <p:strVal val="#ppt_y"/>
                                          </p:val>
                                        </p:tav>
                                      </p:tavLst>
                                    </p:anim>
                                  </p:childTnLst>
                                </p:cTn>
                              </p:par>
                            </p:childTnLst>
                          </p:cTn>
                        </p:par>
                        <p:par>
                          <p:cTn id="53" fill="hold">
                            <p:stCondLst>
                              <p:cond delay="5000"/>
                            </p:stCondLst>
                            <p:childTnLst>
                              <p:par>
                                <p:cTn id="54" presetID="2" presetClass="entr" presetSubtype="4"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additive="base">
                                        <p:cTn id="56" dur="500" fill="hold"/>
                                        <p:tgtEl>
                                          <p:spTgt spid="17"/>
                                        </p:tgtEl>
                                        <p:attrNameLst>
                                          <p:attrName>ppt_x</p:attrName>
                                        </p:attrNameLst>
                                      </p:cBhvr>
                                      <p:tavLst>
                                        <p:tav tm="0">
                                          <p:val>
                                            <p:strVal val="#ppt_x"/>
                                          </p:val>
                                        </p:tav>
                                        <p:tav tm="100000">
                                          <p:val>
                                            <p:strVal val="#ppt_x"/>
                                          </p:val>
                                        </p:tav>
                                      </p:tavLst>
                                    </p:anim>
                                    <p:anim calcmode="lin" valueType="num">
                                      <p:cBhvr additive="base">
                                        <p:cTn id="57" dur="500" fill="hold"/>
                                        <p:tgtEl>
                                          <p:spTgt spid="17"/>
                                        </p:tgtEl>
                                        <p:attrNameLst>
                                          <p:attrName>ppt_y</p:attrName>
                                        </p:attrNameLst>
                                      </p:cBhvr>
                                      <p:tavLst>
                                        <p:tav tm="0">
                                          <p:val>
                                            <p:strVal val="1+#ppt_h/2"/>
                                          </p:val>
                                        </p:tav>
                                        <p:tav tm="100000">
                                          <p:val>
                                            <p:strVal val="#ppt_y"/>
                                          </p:val>
                                        </p:tav>
                                      </p:tavLst>
                                    </p:anim>
                                  </p:childTnLst>
                                </p:cTn>
                              </p:par>
                            </p:childTnLst>
                          </p:cTn>
                        </p:par>
                        <p:par>
                          <p:cTn id="58" fill="hold">
                            <p:stCondLst>
                              <p:cond delay="5500"/>
                            </p:stCondLst>
                            <p:childTnLst>
                              <p:par>
                                <p:cTn id="59" presetID="2" presetClass="entr" presetSubtype="4"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fill="hold"/>
                                        <p:tgtEl>
                                          <p:spTgt spid="18"/>
                                        </p:tgtEl>
                                        <p:attrNameLst>
                                          <p:attrName>ppt_x</p:attrName>
                                        </p:attrNameLst>
                                      </p:cBhvr>
                                      <p:tavLst>
                                        <p:tav tm="0">
                                          <p:val>
                                            <p:strVal val="#ppt_x"/>
                                          </p:val>
                                        </p:tav>
                                        <p:tav tm="100000">
                                          <p:val>
                                            <p:strVal val="#ppt_x"/>
                                          </p:val>
                                        </p:tav>
                                      </p:tavLst>
                                    </p:anim>
                                    <p:anim calcmode="lin" valueType="num">
                                      <p:cBhvr additive="base">
                                        <p:cTn id="62" dur="500" fill="hold"/>
                                        <p:tgtEl>
                                          <p:spTgt spid="18"/>
                                        </p:tgtEl>
                                        <p:attrNameLst>
                                          <p:attrName>ppt_y</p:attrName>
                                        </p:attrNameLst>
                                      </p:cBhvr>
                                      <p:tavLst>
                                        <p:tav tm="0">
                                          <p:val>
                                            <p:strVal val="1+#ppt_h/2"/>
                                          </p:val>
                                        </p:tav>
                                        <p:tav tm="100000">
                                          <p:val>
                                            <p:strVal val="#ppt_y"/>
                                          </p:val>
                                        </p:tav>
                                      </p:tavLst>
                                    </p:anim>
                                  </p:childTnLst>
                                </p:cTn>
                              </p:par>
                            </p:childTnLst>
                          </p:cTn>
                        </p:par>
                        <p:par>
                          <p:cTn id="63" fill="hold">
                            <p:stCondLst>
                              <p:cond delay="6000"/>
                            </p:stCondLst>
                            <p:childTnLst>
                              <p:par>
                                <p:cTn id="64" presetID="2" presetClass="entr" presetSubtype="4"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 calcmode="lin" valueType="num">
                                      <p:cBhvr additive="base">
                                        <p:cTn id="66" dur="500" fill="hold"/>
                                        <p:tgtEl>
                                          <p:spTgt spid="19"/>
                                        </p:tgtEl>
                                        <p:attrNameLst>
                                          <p:attrName>ppt_x</p:attrName>
                                        </p:attrNameLst>
                                      </p:cBhvr>
                                      <p:tavLst>
                                        <p:tav tm="0">
                                          <p:val>
                                            <p:strVal val="#ppt_x"/>
                                          </p:val>
                                        </p:tav>
                                        <p:tav tm="100000">
                                          <p:val>
                                            <p:strVal val="#ppt_x"/>
                                          </p:val>
                                        </p:tav>
                                      </p:tavLst>
                                    </p:anim>
                                    <p:anim calcmode="lin" valueType="num">
                                      <p:cBhvr additive="base">
                                        <p:cTn id="67" dur="500" fill="hold"/>
                                        <p:tgtEl>
                                          <p:spTgt spid="19"/>
                                        </p:tgtEl>
                                        <p:attrNameLst>
                                          <p:attrName>ppt_y</p:attrName>
                                        </p:attrNameLst>
                                      </p:cBhvr>
                                      <p:tavLst>
                                        <p:tav tm="0">
                                          <p:val>
                                            <p:strVal val="1+#ppt_h/2"/>
                                          </p:val>
                                        </p:tav>
                                        <p:tav tm="100000">
                                          <p:val>
                                            <p:strVal val="#ppt_y"/>
                                          </p:val>
                                        </p:tav>
                                      </p:tavLst>
                                    </p:anim>
                                  </p:childTnLst>
                                </p:cTn>
                              </p:par>
                            </p:childTnLst>
                          </p:cTn>
                        </p:par>
                        <p:par>
                          <p:cTn id="68" fill="hold">
                            <p:stCondLst>
                              <p:cond delay="6500"/>
                            </p:stCondLst>
                            <p:childTnLst>
                              <p:par>
                                <p:cTn id="69" presetID="2" presetClass="entr" presetSubtype="4"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additive="base">
                                        <p:cTn id="71" dur="500" fill="hold"/>
                                        <p:tgtEl>
                                          <p:spTgt spid="20"/>
                                        </p:tgtEl>
                                        <p:attrNameLst>
                                          <p:attrName>ppt_x</p:attrName>
                                        </p:attrNameLst>
                                      </p:cBhvr>
                                      <p:tavLst>
                                        <p:tav tm="0">
                                          <p:val>
                                            <p:strVal val="#ppt_x"/>
                                          </p:val>
                                        </p:tav>
                                        <p:tav tm="100000">
                                          <p:val>
                                            <p:strVal val="#ppt_x"/>
                                          </p:val>
                                        </p:tav>
                                      </p:tavLst>
                                    </p:anim>
                                    <p:anim calcmode="lin" valueType="num">
                                      <p:cBhvr additive="base">
                                        <p:cTn id="7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1" grpId="0"/>
      <p:bldP spid="12" grpId="0"/>
      <p:bldP spid="13" grpId="0"/>
      <p:bldP spid="14" grpId="0"/>
      <p:bldP spid="15" grpId="0"/>
      <p:bldP spid="16" grpId="0"/>
      <p:bldP spid="17" grpId="0"/>
      <p:bldP spid="18" grpId="0"/>
      <p:bldP spid="19"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692696"/>
            <a:ext cx="9429750" cy="2205038"/>
          </a:xfrm>
        </p:spPr>
        <p:txBody>
          <a:bodyPr/>
          <a:lstStyle/>
          <a:p>
            <a:pPr algn="just">
              <a:buFontTx/>
              <a:buNone/>
            </a:pPr>
            <a:r>
              <a:rPr lang="lv-LV" sz="2800" i="1" baseline="30000" dirty="0" smtClean="0"/>
              <a:t>     5</a:t>
            </a:r>
            <a:r>
              <a:rPr lang="lv-LV" sz="2800" i="1" dirty="0" smtClean="0"/>
              <a:t> Tad eņģelis uzrunāja sievietes: “Nebīstieties! Es zinu, ka jūs meklējat Jēzu, kas bija krustā sists, </a:t>
            </a:r>
            <a:r>
              <a:rPr lang="lv-LV" sz="2800" i="1" baseline="30000" dirty="0" smtClean="0"/>
              <a:t>6</a:t>
            </a:r>
            <a:r>
              <a:rPr lang="lv-LV" sz="2800" i="1" dirty="0" smtClean="0"/>
              <a:t> viņa šeit nav, jo viņš ir augšāmcēlies, kā viņš bija sacījis. Nāciet, skatiet to vietu, kur viņš tika guldīts.</a:t>
            </a:r>
            <a:endParaRPr lang="en-US" sz="2000" i="1" dirty="0" smtClean="0"/>
          </a:p>
        </p:txBody>
      </p:sp>
      <p:sp>
        <p:nvSpPr>
          <p:cNvPr id="7" name="Rectangle 6"/>
          <p:cNvSpPr>
            <a:spLocks noChangeArrowheads="1"/>
          </p:cNvSpPr>
          <p:nvPr/>
        </p:nvSpPr>
        <p:spPr bwMode="auto">
          <a:xfrm>
            <a:off x="0" y="2420888"/>
            <a:ext cx="5436096" cy="4401205"/>
          </a:xfrm>
          <a:prstGeom prst="rect">
            <a:avLst/>
          </a:prstGeom>
          <a:noFill/>
          <a:ln w="9525">
            <a:noFill/>
            <a:miter lim="800000"/>
            <a:headEnd/>
            <a:tailEnd/>
          </a:ln>
        </p:spPr>
        <p:txBody>
          <a:bodyPr wrap="square">
            <a:spAutoFit/>
          </a:bodyPr>
          <a:lstStyle/>
          <a:p>
            <a:pPr>
              <a:buFontTx/>
              <a:buChar char="•"/>
            </a:pPr>
            <a:r>
              <a:rPr lang="lv-LV" sz="2800" b="1" dirty="0" smtClean="0"/>
              <a:t>Tā bija īsta nāve un īsta augšāmcelšanās!</a:t>
            </a:r>
          </a:p>
          <a:p>
            <a:pPr>
              <a:buFontTx/>
              <a:buChar char="•"/>
            </a:pPr>
            <a:r>
              <a:rPr lang="lv-LV" sz="2800" b="1" dirty="0" smtClean="0"/>
              <a:t>Jēzus</a:t>
            </a:r>
            <a:r>
              <a:rPr lang="lv-LV" sz="2800" dirty="0" smtClean="0"/>
              <a:t> bija </a:t>
            </a:r>
            <a:r>
              <a:rPr lang="lv-LV" sz="2800" b="1" dirty="0" smtClean="0"/>
              <a:t>izdarījis</a:t>
            </a:r>
            <a:r>
              <a:rPr lang="lv-LV" sz="2800" dirty="0" smtClean="0"/>
              <a:t> </a:t>
            </a:r>
            <a:r>
              <a:rPr lang="lv-LV" sz="2800" b="1" dirty="0" smtClean="0"/>
              <a:t>neiespējamo</a:t>
            </a:r>
            <a:r>
              <a:rPr lang="lv-LV" sz="2800" dirty="0" smtClean="0"/>
              <a:t> </a:t>
            </a:r>
            <a:r>
              <a:rPr lang="lv-LV" sz="2800" dirty="0" smtClean="0">
                <a:sym typeface="Wingdings" pitchFamily="2" charset="2"/>
              </a:rPr>
              <a:t> </a:t>
            </a:r>
            <a:r>
              <a:rPr lang="lv-LV" sz="2800" b="1" dirty="0" smtClean="0">
                <a:sym typeface="Wingdings" pitchFamily="2" charset="2"/>
              </a:rPr>
              <a:t>uzveicis</a:t>
            </a:r>
            <a:r>
              <a:rPr lang="lv-LV" sz="2800" dirty="0" smtClean="0">
                <a:sym typeface="Wingdings" pitchFamily="2" charset="2"/>
              </a:rPr>
              <a:t> cilvēces </a:t>
            </a:r>
            <a:r>
              <a:rPr lang="lv-LV" sz="2800" b="1" dirty="0" smtClean="0">
                <a:sym typeface="Wingdings" pitchFamily="2" charset="2"/>
              </a:rPr>
              <a:t>lielāko ienaidnieku </a:t>
            </a:r>
            <a:r>
              <a:rPr lang="lv-LV" sz="2800" dirty="0" smtClean="0">
                <a:sym typeface="Wingdings" pitchFamily="2" charset="2"/>
              </a:rPr>
              <a:t>– </a:t>
            </a:r>
            <a:r>
              <a:rPr lang="lv-LV" sz="2800" b="1" dirty="0" smtClean="0">
                <a:sym typeface="Wingdings" pitchFamily="2" charset="2"/>
              </a:rPr>
              <a:t>NĀVI</a:t>
            </a:r>
            <a:r>
              <a:rPr lang="lv-LV" sz="2800" dirty="0" smtClean="0">
                <a:sym typeface="Wingdings" pitchFamily="2" charset="2"/>
              </a:rPr>
              <a:t> ar savu </a:t>
            </a:r>
            <a:r>
              <a:rPr lang="lv-LV" sz="2800" b="1" dirty="0" smtClean="0">
                <a:sym typeface="Wingdings" pitchFamily="2" charset="2"/>
              </a:rPr>
              <a:t>augšāmcelšanos</a:t>
            </a:r>
            <a:r>
              <a:rPr lang="lv-LV" sz="2800" dirty="0" smtClean="0">
                <a:sym typeface="Wingdings" pitchFamily="2" charset="2"/>
              </a:rPr>
              <a:t>.</a:t>
            </a:r>
          </a:p>
          <a:p>
            <a:pPr>
              <a:buFontTx/>
              <a:buChar char="•"/>
            </a:pPr>
            <a:r>
              <a:rPr lang="lv-LV" sz="2800" dirty="0" smtClean="0"/>
              <a:t>Ja </a:t>
            </a:r>
            <a:r>
              <a:rPr lang="lv-LV" sz="2800" b="1" dirty="0" smtClean="0"/>
              <a:t>Kristus</a:t>
            </a:r>
            <a:r>
              <a:rPr lang="lv-LV" sz="2800" dirty="0" smtClean="0"/>
              <a:t> ir </a:t>
            </a:r>
            <a:r>
              <a:rPr lang="lv-LV" sz="2800" b="1" dirty="0" smtClean="0"/>
              <a:t>augšāmcēlies</a:t>
            </a:r>
            <a:r>
              <a:rPr lang="lv-LV" sz="2800" dirty="0" smtClean="0"/>
              <a:t>,   </a:t>
            </a:r>
            <a:r>
              <a:rPr lang="lv-LV" sz="2800" dirty="0" smtClean="0"/>
              <a:t>tad arī </a:t>
            </a:r>
            <a:r>
              <a:rPr lang="lv-LV" sz="2800" b="1" dirty="0" smtClean="0"/>
              <a:t>mēs</a:t>
            </a:r>
            <a:r>
              <a:rPr lang="lv-LV" sz="2800" dirty="0" smtClean="0"/>
              <a:t> </a:t>
            </a:r>
            <a:r>
              <a:rPr lang="lv-LV" sz="2800" b="1" dirty="0" smtClean="0"/>
              <a:t>līdz ar Viņu celsimies augšā </a:t>
            </a:r>
            <a:r>
              <a:rPr lang="lv-LV" sz="2800" dirty="0" smtClean="0"/>
              <a:t>pastarā dienā!</a:t>
            </a:r>
          </a:p>
          <a:p>
            <a:pPr>
              <a:buFontTx/>
              <a:buChar char="•"/>
            </a:pPr>
            <a:endParaRPr lang="lv-LV" sz="2800" dirty="0" smtClean="0">
              <a:sym typeface="Wingdings" pitchFamily="2" charset="2"/>
            </a:endParaRPr>
          </a:p>
        </p:txBody>
      </p:sp>
      <p:pic>
        <p:nvPicPr>
          <p:cNvPr id="5126" name="Picture 6" descr="http://t1.gstatic.com/images?q=tbn:ANd9GcTQAm6L96bd8jMWQ3un6nv2wQM2pBT6LFMgjcE2FfwwcAELv7th"/>
          <p:cNvPicPr>
            <a:picLocks noChangeAspect="1" noChangeArrowheads="1"/>
          </p:cNvPicPr>
          <p:nvPr/>
        </p:nvPicPr>
        <p:blipFill>
          <a:blip r:embed="rId2" cstate="print"/>
          <a:srcRect/>
          <a:stretch>
            <a:fillRect/>
          </a:stretch>
        </p:blipFill>
        <p:spPr bwMode="auto">
          <a:xfrm>
            <a:off x="5184576" y="2420888"/>
            <a:ext cx="3923928" cy="4448539"/>
          </a:xfrm>
          <a:prstGeom prst="rect">
            <a:avLst/>
          </a:prstGeom>
          <a:ln>
            <a:noFill/>
          </a:ln>
          <a:effectLst>
            <a:softEdge rad="112500"/>
          </a:effectLst>
        </p:spPr>
      </p:pic>
      <p:sp>
        <p:nvSpPr>
          <p:cNvPr id="5" name="Rectangle 4"/>
          <p:cNvSpPr/>
          <p:nvPr/>
        </p:nvSpPr>
        <p:spPr>
          <a:xfrm>
            <a:off x="0" y="0"/>
            <a:ext cx="9144000" cy="646331"/>
          </a:xfrm>
          <a:prstGeom prst="rect">
            <a:avLst/>
          </a:prstGeom>
        </p:spPr>
        <p:txBody>
          <a:bodyPr wrap="square">
            <a:spAutoFit/>
          </a:bodyPr>
          <a:lstStyle/>
          <a:p>
            <a:pPr algn="ctr"/>
            <a:r>
              <a:rPr lang="lv-LV" sz="3600" b="1" dirty="0" smtClean="0"/>
              <a:t>Mt.28:5-6 Lieldienu Augšāmcelšanās</a:t>
            </a:r>
            <a:endParaRPr lang="lv-LV"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6"/>
                                        </p:tgtEl>
                                        <p:attrNameLst>
                                          <p:attrName>style.visibility</p:attrName>
                                        </p:attrNameLst>
                                      </p:cBhvr>
                                      <p:to>
                                        <p:strVal val="visible"/>
                                      </p:to>
                                    </p:set>
                                    <p:animEffect transition="in" filter="fade">
                                      <p:cBhvr>
                                        <p:cTn id="11" dur="2000"/>
                                        <p:tgtEl>
                                          <p:spTgt spid="51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 calcmode="lin" valueType="num">
                                      <p:cBhvr additive="base">
                                        <p:cTn id="2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85750" y="0"/>
            <a:ext cx="9429750" cy="1052513"/>
          </a:xfrm>
        </p:spPr>
        <p:txBody>
          <a:bodyPr/>
          <a:lstStyle/>
          <a:p>
            <a:r>
              <a:rPr lang="lv-LV" sz="2000" i="1" dirty="0" smtClean="0"/>
              <a:t> </a:t>
            </a:r>
            <a:r>
              <a:rPr lang="lv-LV" sz="2800" i="1" dirty="0" smtClean="0"/>
              <a:t>Mt.28:7 </a:t>
            </a:r>
            <a:r>
              <a:rPr lang="lv-LV" sz="2800" i="1" dirty="0" smtClean="0"/>
              <a:t>Un steidzieties un sakiet Viņa mācekļiem, ka Viņš ir no augšāmcēlies no mirušajiem. </a:t>
            </a:r>
            <a:endParaRPr lang="en-US" sz="2800" dirty="0" smtClean="0"/>
          </a:p>
        </p:txBody>
      </p:sp>
      <p:sp>
        <p:nvSpPr>
          <p:cNvPr id="4" name="Rectangle 3"/>
          <p:cNvSpPr>
            <a:spLocks noChangeArrowheads="1"/>
          </p:cNvSpPr>
          <p:nvPr/>
        </p:nvSpPr>
        <p:spPr bwMode="auto">
          <a:xfrm>
            <a:off x="0" y="980728"/>
            <a:ext cx="4643438" cy="5693866"/>
          </a:xfrm>
          <a:prstGeom prst="rect">
            <a:avLst/>
          </a:prstGeom>
          <a:noFill/>
          <a:ln w="9525">
            <a:noFill/>
            <a:miter lim="800000"/>
            <a:headEnd/>
            <a:tailEnd/>
          </a:ln>
        </p:spPr>
        <p:txBody>
          <a:bodyPr wrap="square">
            <a:spAutoFit/>
          </a:bodyPr>
          <a:lstStyle/>
          <a:p>
            <a:pPr>
              <a:buFontTx/>
              <a:buChar char="•"/>
            </a:pPr>
            <a:r>
              <a:rPr lang="lv-LV" sz="2800" dirty="0" smtClean="0">
                <a:sym typeface="Wingdings" pitchFamily="2" charset="2"/>
              </a:rPr>
              <a:t>Jēzus </a:t>
            </a:r>
            <a:r>
              <a:rPr lang="lv-LV" sz="2800" b="1" dirty="0" smtClean="0">
                <a:sym typeface="Wingdings" pitchFamily="2" charset="2"/>
              </a:rPr>
              <a:t>Lielajā Piektdienā </a:t>
            </a:r>
            <a:r>
              <a:rPr lang="lv-LV" sz="2800" dirty="0" smtClean="0">
                <a:sym typeface="Wingdings" pitchFamily="2" charset="2"/>
              </a:rPr>
              <a:t>bija </a:t>
            </a:r>
            <a:r>
              <a:rPr lang="lv-LV" sz="2800" b="1" dirty="0" smtClean="0">
                <a:sym typeface="Wingdings" pitchFamily="2" charset="2"/>
              </a:rPr>
              <a:t>panācis</a:t>
            </a:r>
            <a:r>
              <a:rPr lang="lv-LV" sz="2800" dirty="0" smtClean="0">
                <a:sym typeface="Wingdings" pitchFamily="2" charset="2"/>
              </a:rPr>
              <a:t> mums </a:t>
            </a:r>
            <a:r>
              <a:rPr lang="lv-LV" sz="2800" b="1" dirty="0" smtClean="0">
                <a:sym typeface="Wingdings" pitchFamily="2" charset="2"/>
              </a:rPr>
              <a:t>grēku piedošanu </a:t>
            </a:r>
            <a:r>
              <a:rPr lang="lv-LV" sz="2800" dirty="0" smtClean="0">
                <a:sym typeface="Wingdings" pitchFamily="2" charset="2"/>
              </a:rPr>
              <a:t>un </a:t>
            </a:r>
            <a:r>
              <a:rPr lang="lv-LV" sz="2800" b="1" dirty="0" smtClean="0">
                <a:sym typeface="Wingdings" pitchFamily="2" charset="2"/>
              </a:rPr>
              <a:t>mūžīgo dzīvību</a:t>
            </a:r>
            <a:r>
              <a:rPr lang="lv-LV" sz="2800" dirty="0" smtClean="0">
                <a:sym typeface="Wingdings" pitchFamily="2" charset="2"/>
              </a:rPr>
              <a:t>.</a:t>
            </a:r>
          </a:p>
          <a:p>
            <a:pPr>
              <a:buFontTx/>
              <a:buChar char="•"/>
            </a:pPr>
            <a:r>
              <a:rPr lang="lv-LV" sz="2800" dirty="0" smtClean="0">
                <a:sym typeface="Wingdings" pitchFamily="2" charset="2"/>
              </a:rPr>
              <a:t>Viņš </a:t>
            </a:r>
            <a:r>
              <a:rPr lang="lv-LV" sz="2800" b="1" dirty="0" smtClean="0">
                <a:sym typeface="Wingdings" pitchFamily="2" charset="2"/>
              </a:rPr>
              <a:t>augšāmcēlās</a:t>
            </a:r>
            <a:r>
              <a:rPr lang="lv-LV" sz="2800" dirty="0" smtClean="0">
                <a:sym typeface="Wingdings" pitchFamily="2" charset="2"/>
              </a:rPr>
              <a:t>, lai mums to </a:t>
            </a:r>
            <a:r>
              <a:rPr lang="lv-LV" sz="2800" b="1" dirty="0" smtClean="0">
                <a:sym typeface="Wingdings" pitchFamily="2" charset="2"/>
              </a:rPr>
              <a:t>pavēstītu</a:t>
            </a:r>
            <a:r>
              <a:rPr lang="lv-LV" sz="2800" dirty="0" smtClean="0">
                <a:sym typeface="Wingdings" pitchFamily="2" charset="2"/>
              </a:rPr>
              <a:t>.</a:t>
            </a:r>
            <a:endParaRPr lang="lv-LV" sz="2800" dirty="0" smtClean="0"/>
          </a:p>
          <a:p>
            <a:pPr>
              <a:buFont typeface="Arial" pitchFamily="34" charset="0"/>
              <a:buChar char="•"/>
            </a:pPr>
            <a:r>
              <a:rPr lang="lv-LV" sz="2800" dirty="0" smtClean="0"/>
              <a:t>Eņģeļi </a:t>
            </a:r>
            <a:r>
              <a:rPr lang="lv-LV" sz="2800" dirty="0" smtClean="0"/>
              <a:t>aicina </a:t>
            </a:r>
            <a:r>
              <a:rPr lang="lv-LV" sz="2800" b="1" dirty="0" smtClean="0"/>
              <a:t>pavēstīt</a:t>
            </a:r>
            <a:r>
              <a:rPr lang="lv-LV" sz="2800" dirty="0" smtClean="0"/>
              <a:t> </a:t>
            </a:r>
            <a:r>
              <a:rPr lang="lv-LV" sz="2800" dirty="0" smtClean="0"/>
              <a:t>par šo </a:t>
            </a:r>
            <a:r>
              <a:rPr lang="lv-LV" sz="2800" b="1" dirty="0" smtClean="0"/>
              <a:t>brīnišķīgo</a:t>
            </a:r>
            <a:r>
              <a:rPr lang="lv-LV" sz="2800" dirty="0" smtClean="0"/>
              <a:t> notikumu.</a:t>
            </a:r>
          </a:p>
          <a:p>
            <a:pPr>
              <a:buFont typeface="Arial" pitchFamily="34" charset="0"/>
              <a:buChar char="•"/>
            </a:pPr>
            <a:r>
              <a:rPr lang="lv-LV" sz="2800" dirty="0" smtClean="0"/>
              <a:t>Te ir ko svinēt! </a:t>
            </a:r>
          </a:p>
          <a:p>
            <a:pPr>
              <a:buFont typeface="Arial" pitchFamily="34" charset="0"/>
              <a:buChar char="•"/>
            </a:pPr>
            <a:r>
              <a:rPr lang="lv-LV" sz="2800" b="1" dirty="0" smtClean="0"/>
              <a:t>Kristus</a:t>
            </a:r>
            <a:r>
              <a:rPr lang="lv-LV" sz="2800" dirty="0" smtClean="0"/>
              <a:t> </a:t>
            </a:r>
            <a:r>
              <a:rPr lang="lv-LV" sz="2800" dirty="0" smtClean="0"/>
              <a:t>ir </a:t>
            </a:r>
            <a:r>
              <a:rPr lang="lv-LV" sz="2800" b="1" dirty="0" smtClean="0"/>
              <a:t>augšāmcēlies</a:t>
            </a:r>
            <a:r>
              <a:rPr lang="lv-LV" sz="2800" dirty="0" smtClean="0"/>
              <a:t>!</a:t>
            </a:r>
          </a:p>
          <a:p>
            <a:pPr>
              <a:buFont typeface="Arial" pitchFamily="34" charset="0"/>
              <a:buChar char="•"/>
            </a:pPr>
            <a:r>
              <a:rPr lang="lv-LV" sz="2800" b="1" dirty="0" smtClean="0"/>
              <a:t>Patiesi augšāmcēlies</a:t>
            </a:r>
            <a:r>
              <a:rPr lang="lv-LV" sz="2800" dirty="0" smtClean="0"/>
              <a:t>!</a:t>
            </a:r>
          </a:p>
          <a:p>
            <a:pPr>
              <a:buFont typeface="Arial" pitchFamily="34" charset="0"/>
              <a:buChar char="•"/>
            </a:pPr>
            <a:r>
              <a:rPr lang="lv-LV" sz="2800" b="1" dirty="0" smtClean="0"/>
              <a:t>Iesim</a:t>
            </a:r>
            <a:r>
              <a:rPr lang="lv-LV" sz="2800" dirty="0" smtClean="0"/>
              <a:t> </a:t>
            </a:r>
            <a:r>
              <a:rPr lang="lv-LV" sz="2800" dirty="0" smtClean="0"/>
              <a:t>un </a:t>
            </a:r>
            <a:r>
              <a:rPr lang="lv-LV" sz="2800" b="1" dirty="0" smtClean="0"/>
              <a:t>paziņosim</a:t>
            </a:r>
            <a:r>
              <a:rPr lang="lv-LV" sz="2800" dirty="0" smtClean="0"/>
              <a:t> </a:t>
            </a:r>
            <a:r>
              <a:rPr lang="lv-LV" sz="2800" b="1" dirty="0" smtClean="0"/>
              <a:t>visiem</a:t>
            </a:r>
            <a:r>
              <a:rPr lang="lv-LV" sz="2800" dirty="0" smtClean="0"/>
              <a:t> </a:t>
            </a:r>
            <a:r>
              <a:rPr lang="lv-LV" sz="2800" b="1" dirty="0" smtClean="0"/>
              <a:t>mīļajiem</a:t>
            </a:r>
            <a:r>
              <a:rPr lang="lv-LV" sz="2800" dirty="0" smtClean="0"/>
              <a:t> par to!</a:t>
            </a:r>
            <a:endParaRPr lang="lv-LV" sz="2800" dirty="0"/>
          </a:p>
        </p:txBody>
      </p:sp>
      <p:pic>
        <p:nvPicPr>
          <p:cNvPr id="6" name="Picture 5"/>
          <p:cNvPicPr>
            <a:picLocks noChangeAspect="1" noChangeArrowheads="1"/>
          </p:cNvPicPr>
          <p:nvPr/>
        </p:nvPicPr>
        <p:blipFill>
          <a:blip r:embed="rId2" cstate="print"/>
          <a:srcRect r="14787"/>
          <a:stretch>
            <a:fillRect/>
          </a:stretch>
        </p:blipFill>
        <p:spPr bwMode="auto">
          <a:xfrm>
            <a:off x="4716016" y="882352"/>
            <a:ext cx="4391843" cy="5715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Noslēgums</a:t>
            </a:r>
            <a:endParaRPr lang="lv-LV" b="1" dirty="0" smtClean="0">
              <a:solidFill>
                <a:schemeClr val="tx1"/>
              </a:solidFill>
            </a:endParaRPr>
          </a:p>
        </p:txBody>
      </p:sp>
      <p:sp>
        <p:nvSpPr>
          <p:cNvPr id="7" name="Rectangle 6"/>
          <p:cNvSpPr>
            <a:spLocks noChangeArrowheads="1"/>
          </p:cNvSpPr>
          <p:nvPr/>
        </p:nvSpPr>
        <p:spPr bwMode="auto">
          <a:xfrm>
            <a:off x="0" y="676275"/>
            <a:ext cx="9144000" cy="477054"/>
          </a:xfrm>
          <a:prstGeom prst="rect">
            <a:avLst/>
          </a:prstGeom>
          <a:noFill/>
          <a:ln w="9525">
            <a:noFill/>
            <a:miter lim="800000"/>
            <a:headEnd/>
            <a:tailEnd/>
          </a:ln>
        </p:spPr>
        <p:txBody>
          <a:bodyPr wrap="square">
            <a:spAutoFit/>
          </a:bodyPr>
          <a:lstStyle/>
          <a:p>
            <a:pPr>
              <a:buFontTx/>
              <a:buChar char="•"/>
            </a:pPr>
            <a:r>
              <a:rPr lang="lv-LV" sz="2500" b="1" dirty="0" smtClean="0"/>
              <a:t>Kura</a:t>
            </a:r>
            <a:r>
              <a:rPr lang="lv-LV" sz="2500" dirty="0" smtClean="0"/>
              <a:t> </a:t>
            </a:r>
            <a:r>
              <a:rPr lang="lv-LV" sz="2500" b="1" dirty="0" smtClean="0"/>
              <a:t>diena</a:t>
            </a:r>
            <a:r>
              <a:rPr lang="lv-LV" sz="2500" dirty="0" smtClean="0"/>
              <a:t> no šīm ir </a:t>
            </a:r>
            <a:r>
              <a:rPr lang="lv-LV" sz="2500" b="1" dirty="0" smtClean="0"/>
              <a:t>nozīmīgākā diena pasaules vēsturē</a:t>
            </a:r>
            <a:r>
              <a:rPr lang="lv-LV" sz="2500" dirty="0" smtClean="0"/>
              <a:t>?</a:t>
            </a:r>
            <a:endParaRPr lang="lv-LV" sz="2500" b="1" dirty="0"/>
          </a:p>
        </p:txBody>
      </p:sp>
      <p:pic>
        <p:nvPicPr>
          <p:cNvPr id="5125" name="Picture 5" descr="http://www.wcm.org/christ%20picture.jpg"/>
          <p:cNvPicPr>
            <a:picLocks noChangeAspect="1" noChangeArrowheads="1"/>
          </p:cNvPicPr>
          <p:nvPr/>
        </p:nvPicPr>
        <p:blipFill>
          <a:blip r:embed="rId2" cstate="print"/>
          <a:srcRect l="41038"/>
          <a:stretch>
            <a:fillRect/>
          </a:stretch>
        </p:blipFill>
        <p:spPr bwMode="auto">
          <a:xfrm>
            <a:off x="4427984" y="3140968"/>
            <a:ext cx="2143108" cy="2880319"/>
          </a:xfrm>
          <a:prstGeom prst="rect">
            <a:avLst/>
          </a:prstGeom>
          <a:ln>
            <a:noFill/>
          </a:ln>
          <a:effectLst>
            <a:softEdge rad="112500"/>
          </a:effectLst>
        </p:spPr>
      </p:pic>
      <p:sp>
        <p:nvSpPr>
          <p:cNvPr id="6" name="Rectangle 5"/>
          <p:cNvSpPr/>
          <p:nvPr/>
        </p:nvSpPr>
        <p:spPr>
          <a:xfrm>
            <a:off x="-144016" y="5903893"/>
            <a:ext cx="3131840" cy="954107"/>
          </a:xfrm>
          <a:prstGeom prst="rect">
            <a:avLst/>
          </a:prstGeom>
        </p:spPr>
        <p:txBody>
          <a:bodyPr wrap="square">
            <a:spAutoFit/>
          </a:bodyPr>
          <a:lstStyle/>
          <a:p>
            <a:pPr algn="ctr"/>
            <a:r>
              <a:rPr lang="lv-LV" sz="2800" b="1" dirty="0" smtClean="0"/>
              <a:t>Zaļā Ceturtdiena Sv. Vakarēdiens</a:t>
            </a:r>
            <a:endParaRPr lang="lv-LV" sz="2800" dirty="0"/>
          </a:p>
        </p:txBody>
      </p:sp>
      <p:sp>
        <p:nvSpPr>
          <p:cNvPr id="8" name="Rectangle 7"/>
          <p:cNvSpPr/>
          <p:nvPr/>
        </p:nvSpPr>
        <p:spPr>
          <a:xfrm>
            <a:off x="1907704" y="1124744"/>
            <a:ext cx="3131840" cy="954107"/>
          </a:xfrm>
          <a:prstGeom prst="rect">
            <a:avLst/>
          </a:prstGeom>
        </p:spPr>
        <p:txBody>
          <a:bodyPr wrap="square">
            <a:spAutoFit/>
          </a:bodyPr>
          <a:lstStyle/>
          <a:p>
            <a:pPr algn="ctr"/>
            <a:r>
              <a:rPr lang="lv-LV" sz="2800" b="1" dirty="0" smtClean="0"/>
              <a:t>Lielā Piektdiena</a:t>
            </a:r>
          </a:p>
          <a:p>
            <a:pPr algn="ctr"/>
            <a:r>
              <a:rPr lang="lv-LV" sz="2800" b="1" dirty="0" smtClean="0"/>
              <a:t>Krusta nāve</a:t>
            </a:r>
            <a:endParaRPr lang="lv-LV" sz="2800" dirty="0"/>
          </a:p>
        </p:txBody>
      </p:sp>
      <p:sp>
        <p:nvSpPr>
          <p:cNvPr id="9" name="Rectangle 8"/>
          <p:cNvSpPr/>
          <p:nvPr/>
        </p:nvSpPr>
        <p:spPr>
          <a:xfrm>
            <a:off x="3995936" y="5903893"/>
            <a:ext cx="3131840" cy="954107"/>
          </a:xfrm>
          <a:prstGeom prst="rect">
            <a:avLst/>
          </a:prstGeom>
        </p:spPr>
        <p:txBody>
          <a:bodyPr wrap="square">
            <a:spAutoFit/>
          </a:bodyPr>
          <a:lstStyle/>
          <a:p>
            <a:pPr algn="ctr"/>
            <a:r>
              <a:rPr lang="lv-LV" sz="2800" b="1" dirty="0" smtClean="0"/>
              <a:t>Klusā Sestdiena</a:t>
            </a:r>
          </a:p>
          <a:p>
            <a:pPr algn="ctr"/>
            <a:r>
              <a:rPr lang="lv-LV" sz="2800" b="1" dirty="0" smtClean="0"/>
              <a:t>Dusēšana kapā</a:t>
            </a:r>
            <a:endParaRPr lang="lv-LV" sz="2800" dirty="0"/>
          </a:p>
        </p:txBody>
      </p:sp>
      <p:sp>
        <p:nvSpPr>
          <p:cNvPr id="10" name="Rectangle 9"/>
          <p:cNvSpPr/>
          <p:nvPr/>
        </p:nvSpPr>
        <p:spPr>
          <a:xfrm>
            <a:off x="6012160" y="1196752"/>
            <a:ext cx="3131840" cy="954107"/>
          </a:xfrm>
          <a:prstGeom prst="rect">
            <a:avLst/>
          </a:prstGeom>
        </p:spPr>
        <p:txBody>
          <a:bodyPr wrap="square">
            <a:spAutoFit/>
          </a:bodyPr>
          <a:lstStyle/>
          <a:p>
            <a:pPr algn="ctr"/>
            <a:r>
              <a:rPr lang="lv-LV" sz="2800" b="1" dirty="0" smtClean="0"/>
              <a:t>Lieldienas</a:t>
            </a:r>
          </a:p>
          <a:p>
            <a:pPr algn="ctr"/>
            <a:r>
              <a:rPr lang="lv-LV" sz="2800" b="1" dirty="0" smtClean="0"/>
              <a:t>Augšāmcelšanās</a:t>
            </a:r>
            <a:endParaRPr lang="lv-LV" sz="2800" dirty="0"/>
          </a:p>
        </p:txBody>
      </p:sp>
      <p:pic>
        <p:nvPicPr>
          <p:cNvPr id="11" name="Picture 9" descr="http://pastorkylehuber.com/wp-content/uploads/2015/10/Communion-Cross-with-Jesus.jpg"/>
          <p:cNvPicPr>
            <a:picLocks noChangeAspect="1" noChangeArrowheads="1"/>
          </p:cNvPicPr>
          <p:nvPr/>
        </p:nvPicPr>
        <p:blipFill>
          <a:blip r:embed="rId3" cstate="print"/>
          <a:srcRect/>
          <a:stretch>
            <a:fillRect/>
          </a:stretch>
        </p:blipFill>
        <p:spPr bwMode="auto">
          <a:xfrm>
            <a:off x="1" y="2636912"/>
            <a:ext cx="2987824" cy="2783232"/>
          </a:xfrm>
          <a:prstGeom prst="rect">
            <a:avLst/>
          </a:prstGeom>
          <a:ln>
            <a:noFill/>
          </a:ln>
          <a:effectLst>
            <a:softEdge rad="112500"/>
          </a:effectLst>
        </p:spPr>
      </p:pic>
      <p:pic>
        <p:nvPicPr>
          <p:cNvPr id="12" name="Picture 4" descr="BIBLE016"/>
          <p:cNvPicPr>
            <a:picLocks noChangeAspect="1" noChangeArrowheads="1"/>
          </p:cNvPicPr>
          <p:nvPr/>
        </p:nvPicPr>
        <p:blipFill>
          <a:blip r:embed="rId4" cstate="print"/>
          <a:srcRect/>
          <a:stretch>
            <a:fillRect/>
          </a:stretch>
        </p:blipFill>
        <p:spPr bwMode="auto">
          <a:xfrm>
            <a:off x="1907704" y="2132856"/>
            <a:ext cx="3475584" cy="4149080"/>
          </a:xfrm>
          <a:prstGeom prst="rect">
            <a:avLst/>
          </a:prstGeom>
          <a:noFill/>
          <a:ln w="9525">
            <a:noFill/>
            <a:miter lim="800000"/>
            <a:headEnd/>
            <a:tailEnd/>
          </a:ln>
        </p:spPr>
      </p:pic>
      <p:pic>
        <p:nvPicPr>
          <p:cNvPr id="13" name="Picture 6" descr="http://t2.gstatic.com/images?q=tbn:ANd9GcR5qr_VmAUdM8OoN4PJ8kRfR5adfcGdFo6TISz7BhKBkBk-H4mA"/>
          <p:cNvPicPr>
            <a:picLocks noChangeAspect="1" noChangeArrowheads="1"/>
          </p:cNvPicPr>
          <p:nvPr/>
        </p:nvPicPr>
        <p:blipFill>
          <a:blip r:embed="rId5" cstate="print"/>
          <a:srcRect/>
          <a:stretch>
            <a:fillRect/>
          </a:stretch>
        </p:blipFill>
        <p:spPr bwMode="auto">
          <a:xfrm>
            <a:off x="6550064" y="2060848"/>
            <a:ext cx="2593935" cy="331236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500"/>
                            </p:stCondLst>
                            <p:childTnLst>
                              <p:par>
                                <p:cTn id="15" presetID="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2000"/>
                                        <p:tgtEl>
                                          <p:spTgt spid="11"/>
                                        </p:tgtEl>
                                      </p:cBhvr>
                                    </p:animEffect>
                                  </p:childTnLst>
                                </p:cTn>
                              </p:par>
                            </p:childTnLst>
                          </p:cTn>
                        </p:par>
                        <p:par>
                          <p:cTn id="22" fill="hold">
                            <p:stCondLst>
                              <p:cond delay="45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par>
                                <p:cTn id="27" presetID="9"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dissolve">
                                      <p:cBhvr>
                                        <p:cTn id="29" dur="500"/>
                                        <p:tgtEl>
                                          <p:spTgt spid="12"/>
                                        </p:tgtEl>
                                      </p:cBhvr>
                                    </p:animEffect>
                                  </p:childTnLst>
                                </p:cTn>
                              </p:par>
                            </p:childTnLst>
                          </p:cTn>
                        </p:par>
                        <p:par>
                          <p:cTn id="30" fill="hold">
                            <p:stCondLst>
                              <p:cond delay="5000"/>
                            </p:stCondLst>
                            <p:childTnLst>
                              <p:par>
                                <p:cTn id="31" presetID="2" presetClass="entr" presetSubtype="4"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par>
                                <p:cTn id="35" presetID="10" presetClass="entr" presetSubtype="0" fill="hold" nodeType="withEffect">
                                  <p:stCondLst>
                                    <p:cond delay="0"/>
                                  </p:stCondLst>
                                  <p:childTnLst>
                                    <p:set>
                                      <p:cBhvr>
                                        <p:cTn id="36" dur="1" fill="hold">
                                          <p:stCondLst>
                                            <p:cond delay="0"/>
                                          </p:stCondLst>
                                        </p:cTn>
                                        <p:tgtEl>
                                          <p:spTgt spid="5125"/>
                                        </p:tgtEl>
                                        <p:attrNameLst>
                                          <p:attrName>style.visibility</p:attrName>
                                        </p:attrNameLst>
                                      </p:cBhvr>
                                      <p:to>
                                        <p:strVal val="visible"/>
                                      </p:to>
                                    </p:set>
                                    <p:animEffect transition="in" filter="fade">
                                      <p:cBhvr>
                                        <p:cTn id="37" dur="2000"/>
                                        <p:tgtEl>
                                          <p:spTgt spid="5125"/>
                                        </p:tgtEl>
                                      </p:cBhvr>
                                    </p:animEffect>
                                  </p:childTnLst>
                                </p:cTn>
                              </p:par>
                            </p:childTnLst>
                          </p:cTn>
                        </p:par>
                        <p:par>
                          <p:cTn id="38" fill="hold">
                            <p:stCondLst>
                              <p:cond delay="7000"/>
                            </p:stCondLst>
                            <p:childTnLst>
                              <p:par>
                                <p:cTn id="39" presetID="2" presetClass="entr" presetSubtype="4"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2000"/>
                                        <p:tgtEl>
                                          <p:spTgt spid="13"/>
                                        </p:tgtEl>
                                      </p:cBhvr>
                                    </p:animEffect>
                                  </p:childTnLst>
                                </p:cTn>
                              </p:par>
                            </p:childTnLst>
                          </p:cTn>
                        </p:par>
                      </p:childTnLst>
                    </p:cTn>
                  </p:par>
                  <p:par>
                    <p:cTn id="46" fill="hold">
                      <p:stCondLst>
                        <p:cond delay="indefinite"/>
                      </p:stCondLst>
                      <p:childTnLst>
                        <p:par>
                          <p:cTn id="47" fill="hold">
                            <p:stCondLst>
                              <p:cond delay="0"/>
                            </p:stCondLst>
                            <p:childTnLst>
                              <p:par>
                                <p:cTn id="48" presetID="8" presetClass="exit" presetSubtype="16" fill="hold" nodeType="clickEffect">
                                  <p:stCondLst>
                                    <p:cond delay="0"/>
                                  </p:stCondLst>
                                  <p:childTnLst>
                                    <p:animEffect transition="out" filter="diamond(in)">
                                      <p:cBhvr>
                                        <p:cTn id="49" dur="2000"/>
                                        <p:tgtEl>
                                          <p:spTgt spid="11"/>
                                        </p:tgtEl>
                                      </p:cBhvr>
                                    </p:animEffect>
                                    <p:set>
                                      <p:cBhvr>
                                        <p:cTn id="50" dur="1" fill="hold">
                                          <p:stCondLst>
                                            <p:cond delay="1999"/>
                                          </p:stCondLst>
                                        </p:cTn>
                                        <p:tgtEl>
                                          <p:spTgt spid="11"/>
                                        </p:tgtEl>
                                        <p:attrNameLst>
                                          <p:attrName>style.visibility</p:attrName>
                                        </p:attrNameLst>
                                      </p:cBhvr>
                                      <p:to>
                                        <p:strVal val="hidden"/>
                                      </p:to>
                                    </p:set>
                                  </p:childTnLst>
                                </p:cTn>
                              </p:par>
                              <p:par>
                                <p:cTn id="51" presetID="8" presetClass="exit" presetSubtype="16" fill="hold" grpId="1" nodeType="withEffect">
                                  <p:stCondLst>
                                    <p:cond delay="0"/>
                                  </p:stCondLst>
                                  <p:childTnLst>
                                    <p:animEffect transition="out" filter="diamond(in)">
                                      <p:cBhvr>
                                        <p:cTn id="52" dur="2000"/>
                                        <p:tgtEl>
                                          <p:spTgt spid="6"/>
                                        </p:tgtEl>
                                      </p:cBhvr>
                                    </p:animEffect>
                                    <p:set>
                                      <p:cBhvr>
                                        <p:cTn id="53" dur="1" fill="hold">
                                          <p:stCondLst>
                                            <p:cond delay="1999"/>
                                          </p:stCondLst>
                                        </p:cTn>
                                        <p:tgtEl>
                                          <p:spTgt spid="6"/>
                                        </p:tgtEl>
                                        <p:attrNameLst>
                                          <p:attrName>style.visibility</p:attrName>
                                        </p:attrNameLst>
                                      </p:cBhvr>
                                      <p:to>
                                        <p:strVal val="hidden"/>
                                      </p:to>
                                    </p:set>
                                  </p:childTnLst>
                                </p:cTn>
                              </p:par>
                              <p:par>
                                <p:cTn id="54" presetID="8" presetClass="exit" presetSubtype="16" fill="hold" nodeType="withEffect">
                                  <p:stCondLst>
                                    <p:cond delay="0"/>
                                  </p:stCondLst>
                                  <p:childTnLst>
                                    <p:animEffect transition="out" filter="diamond(in)">
                                      <p:cBhvr>
                                        <p:cTn id="55" dur="2000"/>
                                        <p:tgtEl>
                                          <p:spTgt spid="5125"/>
                                        </p:tgtEl>
                                      </p:cBhvr>
                                    </p:animEffect>
                                    <p:set>
                                      <p:cBhvr>
                                        <p:cTn id="56" dur="1" fill="hold">
                                          <p:stCondLst>
                                            <p:cond delay="1999"/>
                                          </p:stCondLst>
                                        </p:cTn>
                                        <p:tgtEl>
                                          <p:spTgt spid="5125"/>
                                        </p:tgtEl>
                                        <p:attrNameLst>
                                          <p:attrName>style.visibility</p:attrName>
                                        </p:attrNameLst>
                                      </p:cBhvr>
                                      <p:to>
                                        <p:strVal val="hidden"/>
                                      </p:to>
                                    </p:set>
                                  </p:childTnLst>
                                </p:cTn>
                              </p:par>
                              <p:par>
                                <p:cTn id="57" presetID="8" presetClass="exit" presetSubtype="16" fill="hold" grpId="1" nodeType="withEffect">
                                  <p:stCondLst>
                                    <p:cond delay="0"/>
                                  </p:stCondLst>
                                  <p:childTnLst>
                                    <p:animEffect transition="out" filter="diamond(in)">
                                      <p:cBhvr>
                                        <p:cTn id="58" dur="2000"/>
                                        <p:tgtEl>
                                          <p:spTgt spid="9"/>
                                        </p:tgtEl>
                                      </p:cBhvr>
                                    </p:animEffect>
                                    <p:set>
                                      <p:cBhvr>
                                        <p:cTn id="59" dur="1" fill="hold">
                                          <p:stCondLst>
                                            <p:cond delay="1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6" grpId="0"/>
      <p:bldP spid="6" grpId="1"/>
      <p:bldP spid="8" grpId="0"/>
      <p:bldP spid="9" grpId="0"/>
      <p:bldP spid="9" grpId="1"/>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11188" y="0"/>
            <a:ext cx="8532812" cy="1071563"/>
          </a:xfrm>
        </p:spPr>
        <p:txBody>
          <a:bodyPr/>
          <a:lstStyle/>
          <a:p>
            <a:pPr eaLnBrk="1" hangingPunct="1"/>
            <a:r>
              <a:rPr lang="lv-LV" sz="3600" b="1" dirty="0" smtClean="0">
                <a:solidFill>
                  <a:schemeClr val="tx1"/>
                </a:solidFill>
              </a:rPr>
              <a:t>Mt.28:1-7 </a:t>
            </a:r>
            <a:r>
              <a:rPr lang="lv-LV" sz="3600" b="1" dirty="0" smtClean="0">
                <a:solidFill>
                  <a:schemeClr val="tx1"/>
                </a:solidFill>
              </a:rPr>
              <a:t>Kristus augšāmcelšanās</a:t>
            </a:r>
          </a:p>
        </p:txBody>
      </p:sp>
      <p:pic>
        <p:nvPicPr>
          <p:cNvPr id="4099" name="Picture 3" descr="DOVE019"/>
          <p:cNvPicPr>
            <a:picLocks noChangeAspect="1" noChangeArrowheads="1"/>
          </p:cNvPicPr>
          <p:nvPr/>
        </p:nvPicPr>
        <p:blipFill>
          <a:blip r:embed="rId2" cstate="print"/>
          <a:srcRect/>
          <a:stretch>
            <a:fillRect/>
          </a:stretch>
        </p:blipFill>
        <p:spPr bwMode="auto">
          <a:xfrm>
            <a:off x="214313" y="0"/>
            <a:ext cx="485775" cy="692150"/>
          </a:xfrm>
          <a:prstGeom prst="rect">
            <a:avLst/>
          </a:prstGeom>
          <a:noFill/>
          <a:ln w="9525">
            <a:noFill/>
            <a:miter lim="800000"/>
            <a:headEnd/>
            <a:tailEnd/>
          </a:ln>
        </p:spPr>
      </p:pic>
      <p:sp>
        <p:nvSpPr>
          <p:cNvPr id="4100" name="Text Box 6"/>
          <p:cNvSpPr txBox="1">
            <a:spLocks noChangeArrowheads="1"/>
          </p:cNvSpPr>
          <p:nvPr/>
        </p:nvSpPr>
        <p:spPr bwMode="auto">
          <a:xfrm>
            <a:off x="7596336" y="0"/>
            <a:ext cx="1547664" cy="400050"/>
          </a:xfrm>
          <a:prstGeom prst="rect">
            <a:avLst/>
          </a:prstGeom>
          <a:noFill/>
          <a:ln w="9525">
            <a:noFill/>
            <a:miter lim="800000"/>
            <a:headEnd/>
            <a:tailEnd/>
          </a:ln>
        </p:spPr>
        <p:txBody>
          <a:bodyPr wrap="square">
            <a:spAutoFit/>
          </a:bodyPr>
          <a:lstStyle/>
          <a:p>
            <a:pPr>
              <a:spcBef>
                <a:spcPct val="50000"/>
              </a:spcBef>
            </a:pPr>
            <a:r>
              <a:rPr lang="lv-LV" sz="2000" dirty="0" smtClean="0"/>
              <a:t>4.apr.2021.</a:t>
            </a:r>
            <a:endParaRPr lang="lv-LV" sz="2000" dirty="0"/>
          </a:p>
        </p:txBody>
      </p:sp>
      <p:sp>
        <p:nvSpPr>
          <p:cNvPr id="4101" name="AutoShape 7" descr="data:image/jpeg;base64,/9j/4AAQSkZJRgABAQAAAQABAAD/2wCEAAkGBxQTEhUUExQVFBUXFxQUGBcXFBQXFRcVGBUWFxQVFxcYHCggGBwlHBQUITEhJSksLi4uFyAzODMsNygtLisBCgoKDg0OGxAQGywkICQsLCwsLCwsLCwsLCwsLCwsLCwsLCwsLCwsLCwsLCwsLCwsLCwsLCwsLCwsLCwsLCwsLP/AABEIAK0BIwMBEQACEQEDEQH/xAAcAAABBQEBAQAAAAAAAAAAAAADAQIEBQYABwj/xABBEAABAwEFBQUGBAUDAwUAAAABAAIRAwQFEiExQVFhcYEGEyKRoRQyscHR8AdCUuEjcoKS8RViojSywjNDRFNz/8QAGwEAAgMBAQEAAAAAAAAAAAAAAgMBBAUABgf/xAA1EQACAQMDAgMGBQQDAQEAAAAAAQIDBBESITEFQRNRYSJxgZGx0QYUocHwIzJC8TNS4RWS/9oADAMBAAIRAxEAPwDDsC+mnmmSGBQKbDsCFi2wzAgbFNh2tQNi2xXNCghNiALiQrWoGyR7mhrHExBLGmZGrhu5LI65UxaNGz+Ho6r1Z7JhhUp95AZ4XCHNObctDOzovn9SWx9Npx3LXsixtGsaNXOy2oYMJ/JVB8JG4/QK1Z3c6UlNPDRndUsYTi49iLf9yvstUscPCZLHbHNnI89JC+iWl3C5pqcee68mfMLu3lb1HGXHb1X85KlzVbRXyOYoYLLbs3YnVrTSaAYDg4xsAzk8Pqqd9VVKhJvyLXT6TqXEUvPPyPTr2GRGzIfVeBnwe+p8kCzUsVOswE5D1AmPh6qzYS01UV+pU9dFr0M5ZqHiIxZ6L1E5+znB4ulHDxkl16egz+qTFrksSXYeKWQmCd2xDq32GJbbj2Wadw5IXPAxQyW1npwFUm8suQikScIOoS8tcDsJ8i0qMaKHPzIUMcB22ZA6gzw8kqmyEtvI1RwHYELYSCtagbCHhqjJwhK4gbjRYIOxrsHZBveiSBcgJKMVk6VxBy44SFxx84tYvoeTz7kEaELYDCtChsBhWhBkBhA1DkHI4NUZByPAQtkBmIGENtlbDTJygOpmT/NG3msbr0c2j96N38NzUb3fyJ91UMZlscROR5bl89qPB9ObhyXVsskN08Jh2c+F4/wppVBLxOPqvoXtmr07ysxouMVmSWE6h4EEHhkRygrd6Z1B21b07+q+55frHTFWptr/AE/sYC0WZzHuY8Q5pLSDsIXvYTjOKlF7M+e1IuEnGWzQ0NU5F5Nl+GVm/i1amxrAzq4z/wCPqsLrtXFOMPN5+X+z0HQaTc5T9MfP/Ror8tMea8lOR7ClEh9mK+M1WgkEiZ3TtHFNtZe1lnX0G4bPBnLZTLKxDTkCds8x8ui9lCSlTyz53OPh1Wo9iwo1MQncq0o4eC1CWpBqRKCWB0WS7PQSZyLMIosqLVWkW4EtlNKbHJBmsQNhpB2MQthoIGqCQjUBI4PC7DOyMdX3IlAFzQI1EWAdTG41OAdQ01EWkDUNxrsEZOBXHZHtaobCSyPwKMhaRcKg7B854F9BTPMuQ5jFzYDYZrEDYDCspoHIEKGIckYHYUOScCQuydgWVB2MDLVTDqNYHOGFw2GWuafks7rMW7SWPQ1OhSSvVnyYK5LV3bmuYcjE8d4XzurFtH02DWx6HSrMrU43t0CqLZgNShLJjbrvB1ntRw5Oa4GP1Nk5/wDI9StB5aUkLlhtwfDN121sDK9FtrpATl3kbWnIOPLLoeC9V0O+bfgyez49/keD690/SnVit1z7vP4GGwL0uTymT0DsKzBZHO2vqOPQAN+IK8l12pm4UfJL7ntug0sW2fNt/t+xD7VWyGOIP03LDluejpbHfhww93VqOmCB4j+bLM/Lon2qerCFX00o7lW92N7nbyY5bF7JLTFI+cZ1zciTZhCVPcfTTRZWYqtMt08lhScq8kXIMkC0tGUpehscqsVsPr25rRMoY0XJhTrxisgTffhEDxbkf5XfcU75adluPp3q7bCh26JV2+5MF4ZJXg7j/wAwsDha1Hhk+MONqkLvDI8ZM5tRdg7WhKlohSoZBlVSAmsSj04Euo2PYVDRMWECAYg1NqFsbFB2pY5DlxIi4g+eX0oXvVLJ5JnNUsDIVhQMgkNaltkoeIQtnCloUamTgG4KUzhJC7cgRjsyN4LehEfNRWp+LSlDzQVvV8KvGp5NFfd13FzAW7Jac9CDEL5tOLjJxZ9UpyUoKSNDc9qIlpPiGueziqtSnuXIVNUdzP8AaN7212OmJOAu2wdJ4j5clapL2cMz67xJNHpXYW1EsdTqQ5r25jpDh8R5I6M5U5KUeUV7ynGrDEl6Gfvm7HUKrqcE/pO9uxe9tbqFemqnzPmt3YVKFd08e71X85NlYQ6nZKLYjwAkcXZn1K8b1Gbnczfqe96dTULaEX5Iy/aEF8M2emmXoqiL6NXUpdxYIaYxAMByBjOepk+fBanTKeqqs9tzB6zWcaEsbZ2+ZmLM1ekmzx9MnUaOe5IlPYtRhuSTWDdqUoNjdaj3BVbecg05o1RXLAlcPiIA1SdSj0pAObfLCNdvQ4DUshWkIXkLIZlVA4hKZJZWS3EYqgYVSh0oPxGEZWQuBKqYCNroXAPxcj8UqMEashGIWGgzAgY2JKo00qTLEIklrUsekKuJEJXEZOlSceEVGTsXtIyweTZGLYKbkUzpUHDmlQzkPbKFh4HF6HBOQb6yJRIyDxIsAiNKJENCUbR3NU+KG1YIkZYvzNnft6rw3W7R0rhyS2lv9z3/AEK9jWtlCT3W32H1LY1tUScjkCDviWu+qytOpGuqmiWA1osoe5uLNvuneNxCjhC5vLPQey1wnwPJEDOBI1BBPI6ooU8vIirWSWDZVbupvLS5oJboYzG/5K7CpOCcYvZmdJKTy1lo72BkAbBAHIbEDWp5YxTa4INr7NUXkuiDw++XkhdJBKvJEPtVYyLI0ASaZafkTx1Wn0uShVw+6wZHVqbq0W0uHkxnf4dhByPnot9RyeWlJw2aCU7WULpolVmOaS7LryUbIneQ9o2D9yofqSsLZD2tUNhoKAgCyPaFDJyGZTKFtBJMK0QgCHhyjB2R7SoZyYdiBjUyTTCUx0USabUtsfGJMotCTJ5LUEiSClj00OlQEdC4nY5oXMhCwuJweDVKi9nFPB5FghBRg7CPUogcxCyVgfiQ4JyMeUSRwAoxZ0Ljjlxwr6QeC12h27QdjhxCr3lrC6pOEvg/JlqyvJ2tXXH4rzQO7bAHufSqDOMTXiYcAdf22Lw1ehOhNwmsNHvKNxCvBTg8pmsuG5e8LIktkdBt5hV8ZY2U0keqWaiGNAGxPSwUJPUyQERAhXHDO9Q6idJz3AiHAEcUSlgjSQLxuWlWbkAHZGY9Pl1VuhdzpvnYqXFpTrLElv5mHN01GvLCIgxOyJIEb9Ct38zCUVJHl3Y1Y1HF9u4V2FummoHz48z0lCsv+fz+cky0x2X8/nn8gY5QjFZyEDVDYQ4BQdkc1QRkIHlDgnWx4cuwTqHtKFrASYdjUDYcUSKYS2OiSqRSWWIkhiAfElUmFKk9yxCLCxCDkZwEaoGLcI1qFsLB07l3vO9wwlSRueAOXtkeRY0OUgZELlyIHNK4lDlBLYuFcQ8jcK4E7CpydgXAoyc0ObTXZOwW/Z+z9491PKSx2EGJLgJEdJWT1miqlvqxuja6FXdO40Z2kuPU1/YoimwzkY0+9F5KD7nrKqzsaanejTlI9UeciNDDuqEZzkollbnLDIde3YXQTrokuTHRhncE23SR8UOvcJ09jq1ocY++ilyZ0YIlULTB6x9+RTYy3FSjsA7S1P4Jc33vd89fSVp2PtVEnwZXUMxotrkxjATs6nUrcbR5dJh6NKUEpBRiGbSQuROljsC7OSGsCLgGxpRANjgEJKDMQsYiRTaltjoIm06RKQ5JFuFNsksoFLcixGmyRRGyEqQ6C7YJLBCWywlgUlcSxca7BOoTGV2CNTOxLsHZOxKMHZPC3NXsEzzLQMtR5FtIQNU5BHtaoJQSFHBOx2Bdk7A4MUZJURRTUZOwP7tdkLA8U0OoJRyaXsr2fNRwqThwkEZLMv75Qi4Y5NWwsMtVH2NFbrCG4sIzJMQeq8tpPTa88mKq9om2WoXVRAAiIMk7Ah3XAezW5SWztta67X16TqNGjTJBa+tTbUdG5msnYJkwnq3k4aslZ3dONTw8BR2rfXbTe7I5DXUjbPHIqrKBdhM2F23hiaDpOo4/IpL2G7Mu7utYLg12uoJ3D98kVOW4qrDCyiScnHEdCesn6Ji2YvtsGt8mzO2kAHWMwM8wtGz/AOSKM29/45GMY8lejaSPHa3JlhZDGqRNZH03p5JIAOhS3lch7PZDawA0Moo5FVMLhgSjENjVIGRzVDCTYei1BIbAnUqRSJSLkINk2jS3pEpFyEGuSQWpeR7QSm2ELeQ4ppbhQSh2GJs4yu2OeWMLSpyDhnLjjsS4nJ2NcceR3jYixxGxbUbluSRiVaekgupK+p7FVoYWI1IHScAjyThDgFByCNaoCCNYhbCUQraSByGKAZtGTohcsDFDLwjU3F2ULgHvJAOz6rHu+pYbhA2bXp8YpSn8jXimKbcI2LEnNyeWaiXZFTbKmOQPC7YRmluQ1RwVl9Xcx9nf3jAXBpIkTnGoXZJXOD53vC6HMrVJGJsuLSBJdPugAcwrMNL3KlSEoyxg0dloONGkyCDhafdIgho13bVWlyW4Z0o1t1V3tGExsz+volOI+Mi8o3jglzsiIzmeJ5aFBpwHnKD1b9xtBnXPjpiGXVcyEkjT3DbGVqWEkHEBl5GPvcrlGbjuUq9NPlbGdvOzGnVcNcyZyGu4L09Cop00zxl9QlSqsbZ2ko5tIpw1S3JEpeCXLGw5QR6i4VwIoauyckGpU5QSlgbCDZOpWdIlMuU6RMpshJbyW4xSJLClssxeQoIQYY1NDg9DgLUh2NRgnUhe9XaSdaQxzyTkpSSAcnLgTAVOTtDOc2Fx2EhuEqTtzzC1WnvHEkLNt+pyc8y2M+pHUzv9PJErbpX+vhivAyVj2ZwtSjV1FWccPAndq8pAYOwqTsBqTeCCTGRRJZTHL1Sm2OUUHFJL1DNBaXJdZqVBGgOaqXdyqcGXrS2c5auyPRKTcLQAvNN5eTa5Ku3NLnHOBzQNDItJEdpbiAB+C5EvOCRXpYmkdM0UlsDF7nn959iHvqYm1u6EzDZJ+gSoJplmVTKH2q72MjPE4ACXEGUYOclXXvSnTBkNMHbkY3KDsmfvntC12bNBMjZrofJdglyM27tIZ1P5ZI2QIy6fFF4Yl1kegdkO0PdYHHNjsm7SZJnjrPkhTwMeJI9HvSm2owVBGY+xxWtY1nwY3UbdSjl9inY2NfIfcfFamc8Hm2knv8l/MfUcXbgPiux5iZSxwgrWTqUOcHJOXLH93CjVknRgc0KGcsIMHRuQYyOUsBG10LgNjVHC1KPDJ/Mdh/tSHwwvzA4WgrtASrMOK3FL0j1VWB3fIdIXinCopwSp5DseYyQNIfGTS2HtkoHsGm2FYwDXNC3ngZGKXI/vwo0sPxEeX+x4apnSZHI5heUnNz0teRRaFt1ckQ1X7Ocs4yKm3ghUrKYlertqySwVJQ7jalFalOqmA4g+6T1MHSEaxQ2MRIpMS5MOKJdCiSQAkzmorLLFOm5SwjcXBYu7ZJiTtXnbur4k9uDfpQ0RwWNRyqDUU9e0eKIJPouyEkMc2M853KUjskttQAZkKGiF6FJfF4tghsjI6ftl5oMjoxfc8+t1orOcGsGMzoTnHMZIjitvqzDASWFrjGIOOUbYIyyUJktGFvGuzF+aM9NM+aakVpyWRLqoCrVZTaC4vcGADWXEAepUt4QMUmzY0rdQs1anZntL6jajmOc04WsE4dNsn0HFLxlZLCmk1E9zupoNnEgmBt1++SdbyaawIuIqWUysrWZsyJ9AtyNR4PK1qEFJ8g3MH6fM/QIk35laUYf9f1/8GBm5FnzK+h8oO0IByTxuNe1SmLlEE4okhLk0FpuQtDYMUlQS2OaVzCWRwchwFlhGVELQ6Mw7XIGhqkFbUG9C4saqkRza25C4hqr5BG14UOGQ1WwO9oKjQF475G96u0keKzCWx/uk/pA8pXi6UkqMX6BMSgzEppXSjIFxLax2QEFb1ncuUsHKGxU1qGZWlC7UXgQ4AO6WlQudQDiPFFW9Z2kMymhcg0i6uawkkHYsy9uFGOnua1nQa9tmsaVimgK92S44zNvteFx2fNBkco7EB18g5F0cZR5O0lZf1/ljYaczv1USZyWDBXp2nqAFuMyZzxERuyGqhI6Uyf2We7uy/wAT3Gcz7rRxjRRImBV9q6paM3FxM6SA0chqojuzpvCMO4F5+ZKscFPdsdY6tSi8OY/A7MBzTpORg8lEkpLcleyyXdrC6sHSHGZJdJnPMz9VEuAoL2j6Y7K1HGxsJHiInM7eam3w3uHXb7EirVOhAjktWMV2MKtOb5SwCIbu8kabKktD7CFjdx81OZCnGGOBuEIsgaU+AdSkijIXOBHdTTEyrKA6mwqJMOEWGaOKBjUvUcSoCbwgTnIkhbkcKi7BymKKi7BOtjmuUYCUggqIdIfiDi9RpJ1j2vyQtYCU3jIuIqMB6mZi/wC5nsDX05fTjXaATIkL5r+YWHTezWUblxZSpZa3S/QDZBAVSEnrKmMl1dTpcRwXoen3C14CjEDUsuZ5lPlcf1H7wdBH9iWtbXaiJcBj7MtandqQOgfZ7NJTp3KUcjaNLXI1Ngs4a1YdSbqSyzcjFRjhEkOhAyUArWiAgcg1HJju0tYQTl8UCe4/sYm3Xu4ZMwsA4Z+phMFtmav68nFxBcToOoEFSA5GefVjN0knQbx+o8OG1GJb8zc3VfR9jAiGtmd5cdMhy6BKkizCWxnb4tRMtGUBocTmSZkzwnLyXQQFSXYzZdntTysFdRJgbTGXFRqwTg3/AGE7F2mo6XMLGEauGzkeA+CCTzwNp7LLPcbKMDBTaPCGhoPTXkrNvFJbiq+WtuRMbpV/TEyHUnnc4051A5hdnAqUdXK+KGmip1iZUmgZYiyKccDHU0akLlAPWswwAjUZnqvMWfV6j6xWtKj9n/H0aS2+K3NGvZRVnGrFbrn1z9iHhXqcmSosGQiyDjcG6VKFyTGU6bnGGgkopSjFZbIp0qtWWmCbJ1O5qpH5RzP0Vd3VNGjDo1y+cL4/YJ/otQfmafP6KPzUPJjf/iV1/kv1+w51gqgZMDuREofHpct494FSwuaa/tT9xFoMc5xbEECYOSi6u6FrTVWrLEW0k/V8FShRrV6jpxW6Wd9hrCTwVlpCYybeGXrWCnRg6kgnmcx6BZSq+LcyjH/FG+qcaFotXdkU2sbgrfhMqfmo9kW1rp+EkCctN68R1GzhP+vH4+7z+B6em99LZjLzsYEVGiGuyI/S7aFUdKO8VhvzXdeZSvbbwZ5XAe4arcUbVds4RpOOrliabWcF5b6TI2Ste6hT0NsZOKKV5CwI3LzjIhofZaOIq/b3UpSwiFDJLo2TCVoxqSlsy7bUsPJMa/YnItyG1XbkMjkV9vtEZJMmNhEw/aAyZkzu4JY7sef3lVIdJIgZgcd53psZCJIpXPxEk6CXHieJ4kgdUzIhkINxO4kosgcst31wCKbfdYY5mQC7qY6QhyNUktkTLn7J17Q6C12dTCTwa1xeSeZHmu1+RChndmypfho2k95MYGw0Yj4pLJkxuPwXNy7nYj2J92/hVZpbUrVi8iCGNMNM5jPXYVyzjdkY32R6RdlibTotpAnC3aSS6JmCTzKP0O7kqtSBGWqs0ZY2FVY5iADZ11VvODOks88jwxRkDTgQtUgtDHU1KYqVNcid2p1EeGgoGUdF8765N2fWYXHb2ZfLZ/ojatYqpbOm/VEN9FfSFPKyjzzpYeCPUYBtRxbYmUIoWlRxddBGZPyHFRKek0rHprrrxJ7Q+vuLey2J7RkWg7hPxWbO9ouWMm/Hwaa0044Q1ldwOF+o2j4J7imsxGPS1mJMp2lkaSUlwkIcZDRW3H6qdOVuFjzHQx2og7wsq76PQr0nSeUs5wnw/NLjuDpcZalyUle7ne0CM6bnSSNm1wO7Qrep11StfbftRj8/U8zcdOq/nE9PsSefd3eR1+WiSxo2lzjyEAfErP6DHXTqV5d2N65V3p0l6v8Ab7kZlGRqs/qH4qpWlzKhob09/gn+nANv0mdamp6sZIVh7budUEU/4TjDJkOc2YLuB24d0TmkdPm5QcW+NsHsrOyV3SnVzjDwvlnc01eg2o1zDo4HpuK8rYVoUrqUXxl/Ip1Yao4ZibtOCo5m1pcDzGq2bmop1tMeEZCWh4Att73VXAuMAqnWrVXtkFNtkzvkiScIhNlxdeUIrGtJVcjoIsK9XNekhXzUUF8S9TIz7RAmDE58BvVmvW8GHiNZS5x2XmHN43DVKoDZGY1R64yipR3TOj7RmL5vGZA14ZlVpSyy3CGEZC9KxM4tY0+qlEMxl6nWfvoijyKlwUzzFLi55/tYB83/APFNK0uBbGML2T+prj0za34E9FJCLa5uz1StZKlqpEONGo0vpx4zSAnvBvzxyP8AbwVKvfQo3MKE1jUtn2z5HJC3Rf76TmtDnZU6siYzcwz1zOfJXXtuGn2JVrvurWqHxuOMUiSHESQxpExszdHVDOWFuHBZZ6v2KxFgLwTkBJSqT1MbUSitjWurgODSYLg4Ab4EmPirOcPBXC0XyijLDOksnVG5rQg8ozasWmKFIp7cCEKUAwLKwLnNH5cM7pImPKD1SYV1KrKkv8Un88/Y5xwkwhT0RsMxLxn4yts06dZdm4v47r6F7p9T2pQ+JGtJ8R8/Nep6PV8axpTf/VfpsZd5HTWkvX6kJ5Gp0GzfwWr6ILp3T3dVcy/tXPr6fct7mzaXiMUxyAjL1WZ1CU4wcYL+PuekrtKShwkHrWxrBmem0ngPmsyz6fUeNXAGHLgz1otklzzMzmOGwgRs+S9JGnhKKLcYYSiGuu1Y3honbOY0HxQ1YaY5YustMcsv2GnpGKNZOa84+rxlJqHb1K7hU5zgFaThGJuYmCNoPzWjZ3NO6jmIUN3plyNp2ieKfOmmmmG49mBNBoq94RiEAAH8sEyOOqo3lw+n2D8JbRf6N/VZMmXT07vxp75WF6Y+4w2cHMEAbl85qW07mcqykvabe733e/bzNBJQWldiruKzBlCm0gSBOYzBOZ+Kq3NaTrSlFte5ly3pulSUfn8TRWOnLZ3K90zps61N1oPh4wJqyw8GI7QU+6triNHtDxzIg/Ba6oyozxIybhYqZ8yvs48TjvKiKUpiOCwpMJOQJ5JtW0q1XppRb9xNOE6jxBZL+zMwgStCy6FXik54Xx+xowsqr5whtRjjJBGe+VpUekTpSc3JNsuwt9PLJFLJsOj5K1+WnjDWQJUpN7IqalowEsPu+83ltHnCwreLtqsrd/28x/dCqKcJ6H8PsZS+bXExlqrDL5krTeIGLWdp2/5RrgU2UNpqBxRJYFskXRY6davSpVPCxwcA6fdqOeRTJ3guDQRuJ3JVxUnTpOcd8btea7/oKkUt50nU3upvEPY5wcP9wOfmc/JWac1OKlHhi2az8M749nvAUyR3VdooOB0DwJac9fFiH9ayeuWvj2uuP90PaXu7/f4HPbghdtLiNkvFwA/hvLa1PaMBMFvRzXCN0K1YXX5i1jUfOMP3omHtNMtOyV0gODniQIGe6cgjnNyZchHB7NdDAGDCICs0YrAio99yJ2pq4KdOqM+6qsf0MtcOocQq9/OVNQmu0v2f2FS4yWIrgZkgSQBnqToArkmlv5jXgsHiQrdCXYqV47ZGBPKWEKFz4BS3Ku6q4caz8gDUI8vCPQBea6Pd71rm4aX9uX2XKHVo5emKJzivUrcpsDtWP+I6Pi9NqemH8nv+mRlm9NdfIHaGkloGp8PWf3Vb8JXCfTmn/g39/wByepU266x/kVNsdjrd1Szg4RxI1PoSvV0/Zp65npLalG3t0uxCtDS0vB1HhO7oeqdCSkk0OU1JJoji1GMW3nn96o3BZwS0lsNqWk+fOM9nH91ygQMui9O5rAu90+Eyfynb01R16Hi03jkGvDXDbk0FNxLzhBxHRzS0yNdZ0Xym5/D95Qqvw1mOdnn65xv5hK4pOC1P3oW+7d3bG0sU1CQ92fugTA5klex/DvSp20JTqPLfP2Xu3+YmjJVKmtLEVsiNZbykAjLfn8FuTo7liVMs6FvDhrnzVO4s4VacqVRZi1hiZUsbBKstJGv75r5FdQnaVpUG/wC14+xU0t7ld7a2nTdUeYaxpceQEqv4UpzUI8t4NOs1GLkyy/Du83Wmy96/Vz3GNw2Be96TTp0VOjHtj6c/Ew3OU0pP1M52wtNOpbGUmEucxpaY/Uc46KvfPxKzUd+3xK9xPW0HsVipsPiPevP5AfAP5nfm6K/Yfh+bxVuHheXf4l626VJrXV2RaULUMXiybGjQBlwXpFSVOGmCwaXgKnDTTWB3tAcQGAkuIgan7yU4aT1MnQ4puT4LSndzhBLhO7P6KnUu4R5KTuVLZIhWqzVGk4m+GdW6fFPpV6c17L3LNOrTaWHv5M5l3Mq+8YI05xBz+RVe7oU6rTlHdcNcoTXe6eM47nmvby7KtFw2sMgPGk5mDuPxWNK2qUW9bzl7P9vQiGpJ5edzz63PgHOSiiskSeCvrVQMhwlNSEykHtbwG08JzwhxjYQTl0n/AJKMAyexN7UEVqtC0gf9SxhfH/3UyKVYejD/AFKtZRdOEqX/AEbS9z3X6MBbsoabiS5wMH3pGUEuGfqrjxjBK5PT+1FT22xWS0/nbLXxsxQ188MbGx/OvP8AT4u2rVbbtnK9wVD2ZuD96C9nCTALYkf3QYPPME+a00k3sXMnpt2DCwDgr9KOEVZvLKztFVbUs9YNzjEMtjmnMdIVPqDU6EnHs19Vn6gy3g8FVetd1W6hUaf4lPA7jNNwHq3PqhUlUslq7bfsv2FT9uizU9kb1FqszKm2MLhucBmrlhWc478rZ/f4kRn4kN+SeHiSJzGccPsLS8WDn4efaxnHoUWmhjrU2XNnxNbiI4ZwfRK/MQc501zFb/EjHBRdn3/wXf8A6A+n7hfNK93KMJ0O0sP5N/z4F6ik05epa0q0j0Xu/wAOXTr2UVLmHsv9v0+hRuo6Z58wjWbT5bSl/iDq1GhbVKCeZyWMeWfP4B2ttKUlN7JEa8beKNNzssWjeBIInoJWb+CourOrT/x2f12+hq06Cq1VnsZCxW5zHB7XEOzzyOuR15r6PVpRktLWxp1oxksPgZaLZJzMyczt19V0aeOBaWOCup2v3huKsShww5A6ltga6Zb8xwUqnuRkiWx7sOMTEyHAHDO6dEynhPT+hyklsCpWwazHEEg55emfkjlFvYF4fIZlu4zvkmSd5M8EDgcnjgmWO3uLg0CS7QAEnFuAGsoJ01jL7DlNcstLPeJY6HSHaEEZ9RsSHSUllcBtKSNRZO0ADACJy1kLFuOjUa1Rzkt2Up2z1bM8/wC3l6xRbQac3Q53IaDzz6L5z0u3/qOq+3ArqtbDVJe9heyHaapZW92MwKJbTYNtVzhBPmegV+nTqfmVUoLMpPD92MGdTnKS8NfBeuSZctgeXEtBqVD77xoJzInQCdu1e5sum0rKHiVWtb7vt7vueitrOjZU1Os1qfn29xZkvpuLXgtduO6OGR6K+2prMd0WtcKsdUHlB2WkgO6R99UtxWRLim0WlwWxrXjGQCWloJO2Z9VXuINx2Kd7TlKD0rvk0T65mZBB4HIbcxqV5e+dWFbZZT9Ht57pPf0Zn01HGO4j7SMDjOUEZ5Sdit2VGpr1PK9/PyJ0+0kuSnp1OP8Anb1W40XmvQNXsAtFN1JzcTXCCJGXEHYdqTVjBxanwJnKMeT5/wC3NxVLFaDReCR7zHR77N/PYf3CyZUnBiJtY2Mq52qIQS7w8JLd2Fv9rRPqfRCkTIl3cTUs7mbaNelWb/JUcKTwP6u5PVA46ZuXZx3+G6/cBcku9LsioyjRZif3AyaPE9wqul3Ew1VaFxmnKpUeFq+Swgqb2bZp+x9THZK9nIMsIqAHUSIII2EOaFRvmqVzTrLh7Mmo9EoTXuNnYLC9jmBzMLmMacOX5s/jPLNWrGEvGqqXnn9vsMhPMpI0z7QMQ2TpwzWv3JSMd2el1F5xTjfUfIMhxqCTrxKx6MnXhXilv/4/sIt3qjMl3HUZ4qBMkODiNkOaQQf7R5rGq3Mo2EktsyTX65+iAhL2XH3Aex1qNitj7M8+Bxwgnfqx3UEea1bS4dKrGcuJJZ+O6fw+mRCfhyaNRe9oNK003bHYWnk4kHyJaeisX1Z2/UqdR8OOH83/ALFy5M72ktxZay5hBD6LqZzAkOZ4YnUgwY4FV6l3FXNSrDdSX1iiYx7Mtbg/6epwcY/paCvG3W1aJbtl/Tl7xt03gMZB0Oz1H3xWxY9QqdPU5QWdSx8Vw/gJcFVaUi0r2h2IkkRkZ9I9VWurGtG2hcVXvVy9+duPnnPyHqutbgv8TM9rrXNXDOQaMp2nP6L6V+D+n/lrFzfM5Z+GML7/ABNazX9PV5v6Ge9pj/PqV6nRkbJlld9zVazcZe2k3ZjBk8hrHH4rPvOp2lm8VJL5orOrviKb9xUWuwVKdapTdExja4HwubvY6N/kQm1er2UKFOu5+zJ6dt8P1x5ETrxik5bFS616+9yyy357Nq1NHDQWot7Z2ra6xMs/dnG0YA6csM5u3lxG/ms6HT5RunW1bPfHf3e4r6GqmvJl2WkgkTPODHmtRpMZr3De08SegGmmnRDgnWTLqvd9CqyswNLmGQCJnIgidRLXESlV6Ea1N05cP+fU6XtxcX3LK8+0PtFd1YAU5AAaDnkAJnIHfptSra08CkqbefUbb4hDTkOy2mMtOaLSu5ZUjK261GtaSTpi9BoPRfLKVNUqOF5Hma1R1KkpvuzVdnLtNSqNjnjX9FICXPjeRkOY3r0vRbSNvR/M1Fu/7f56/T3m70+jG2oO8qLLf9q/nn9DcWe0NbDKY8GQDRGs+8dpdpJOS8Hf3d51W4a3e+0d9l9Piy1KO3i1Hv5/svTySO7S2lvdAn3muDWnbI9/pkvofTKU6NOFOTy1FJ/BFKw1Os8cPL+xmPbJIH3qtXBt6MLJZWSy1alM1AJYDEkgZxoJ1SpVYRlpb3K1SvSpz0N7g7LanBvhe4Rnk4jP4FMlFN7oZUhGUvaSJdO8XOglxPAkn/CB00uBToRjslgl07UI4Hh6jiEtxFuDLS4rTJew6lsjp9z0WZ1u18eznFeT+fb9Std08aZrjJVduezwvCxup5CtTBqUXbnDVhP6SMj+y8Z+Gr+U5OzqPKxmPpjsIqU09l3+p84OaQ7C4EODsJByIIMEHkvUNYZRNB2guB1Ky0rXUfD7RXqhlOP/AGwXHvSZ2kDKNDKr0riM6kqa5SWSZcg+wbMdup09lUPp8MRYXUyeVRtM9EVdZptfzfb9wHwaztzd7KHslRuL2qoSZBOFtJoJwxvxVm58CsLpNadx4tN40L5tv9sJhU1lY8zadjcFRleu5sVBQwuOhIxNcA7eQWDNK8KdNVaT4SyvflcejAWpKUH2I/8Arfd1ab3HJznMdyJnPq8oLOtUpyU0+N36rvn9fiJjUcXkujaBhOcgtqOYeLfeZ6HyW87qPiRkn7Msr3Nfcv6lyiuuljadlsuHIFjW9cGMT5OWR0a5l/8AQq05f5fVMTbYikvMDdtmFOpjBnG6o9x/qho6CB0Ky+oY8SdNcReEKktMx34g3cZbaW/yO5tHhPlP9q2/Abpyn21OP/5SX1TIuI9ybVt/tNko1tXNmm/fijI+k9UPUW61rTqvmL0v9n+hWyZa+quKpTO7xeeQH/JVKUcQfuGL+1s3HZGjipunQyeeoWX4Kr3Cj/1TY+g3GDMc+0mjaSwmIcRzGrVcqUdVMSn3NRfNuBbSLSBJaefJBVq1q1Cmqrzp1pfNbv5pL0QVRxTenvgzF+teR7QYwPqPYN/gIGn3ovrPQXGNjRo75UIv5o3aE4qCh3wn8yquMB9ek12bZxOG0hoLogajJa1zJwpSkueF8dhdabUXg2ta05k4g6Tlk4HZAdnEyfLYvhV3rqXE3Uzqy8/Pt6ItxkqdJtdlkpr4eYaDEte4ZDY5rT8QfJalLewW/wDm/hsjz9zVlVScue5ib0ZgqEbDmPmvp34avHc9Pjq5h7Pw7fpt8CzQqOUEVz6uX36lbTe4TkArVNHQDGXQ/YQOWNwHLuONfL9kWo7WPbaFISmOpWiDshFkONTDJrLfA/ZRpTHqqBuvx1JIEA55QImSCdTuXzK2tvHqRp9uX7jNtbb8zXVNbLl+7+bG27MXw1lWq57g3GzC1xyAOIEjhp6L1FxFuEVBbLsek6lRlOlCFNbRfC8sfsX1TtPTLXlga0SQS2AXEGJA1JOzgVSjaLjHPONvmZULGspxUt2Za13q6qZOQEho/T9TvK1IQUFsb9C3jSWFz3fmMoV88+A2TqjGyWxbWK+qrGd218MM5QDEnODGSTOjCUtTW5Tq2tKc/Ea3EbassymDNO4+jaodGk5qcbByhqjkm0bTsPPWFDiLcO6JNO14S17dW5zO5RpynFg+FrTg+GaSyXpRIcSHNcWkARLZIiAR89683T/DtGhefmqfPl2We5nTt6yaSw1n47fzseJ9vOzeO9aLWZNtbmSRseHBtUjpDuZKf1P+hGVX0b+P+ypeU9FTPZnfjPbGm1UbOzJlnohoHPL4MHmsHoycqc6r5k/p/wCspJ5eSg7BNJtjSMixrng7iIhWepTcKGV5oio8I3n4g2qGUnkYyzNw1wseS1zzuE4R1WR0LEXNebWPXAVCSXJL7FXqH2K21TkAaVIEb3ZnnsPVaPUILw3tu8L4Zz+w6u1oyHp3c2tZyRJfiDhuw5h3rC8/4/hTwygllF5ZmxYsx4qb8Y4h3veZxK3TqRq204d4tNfQtQ/twVn/AMaGGAzC5vBrSR/2krPpVXSulUXP7/7EanHjsWdjoN9xnutDWDziTxynqmXtq6VeEZPLnhv3vn9Rso4ZdX1SFSxvb+oEj+bFkvV05QXTHVfD1P5yb+rF13nCPPOyFswmvZ3uwh7HOaToKlMFzeUwR1WXKCnHS5YTXwbSys/znApeQF0ufA0c4A/ytj5/BVW9EZY8ie2D0C5Lc1mADQsj1OayLes6FV1GucocnskZH8QaYbWZUblOR5jMH4rQsZSnGWfMCWM7AvbMVnD58VEiBsh5wz0KW4NVdHaWf0BayjPW28HlmBziWBznAflBd7xC+udAuaFxbR0LE4pRl54Swn7jWo1oyhlLdYTA3DeIpV6byS0AkGcwAQQTyzlaV5TdSjKK5Bm9Swbu0V6ZZJJLwWwWkOa7MQSRsga5eq+e9X6ZSlGdwk1JLft80/2EutNQcOxS39aD3rW7HNxHfLZA9HHyXnLV5tpR8pJ/oVZ4aMx2gywO5j5/Je2/B1bDq0vRP5bfugqEsZRRuf8A4XsJSwxuQLnSCBx5b0qUsrCBG0HFxDRmSQBzmAhVdJZk+CDZNuujTY1gp964gFzzOuekHIQRl5yvH3/4gr06rVN4x8vcWqdHKyV1+3ZTbT76kT4SGuaecSCBG1bfSesSu17aw/5+gFSOllS2tx9Fv62cpk+wuwgjivGdLp6YOp3f0NHpFPRTc3zL6Ik99ktNSNbXlisqa57hrx/ZSmE5Be9y/dTUqxpU3OXCBnVUIuT4QcVxAyzGU7Vj9Jvq1erNVHnuvT0Mzp19UuJzUuOV7glG0xv6LbZqMlWeo95wsa5x3NBJI5AItluyHKMd5PHvDVnPY5oe1zDuc0gxvggZKVhrYZTlGcXpafuJlOuuI05L24rCa+MB0YQHe7JJOUDMbkivWVLG3JSu7lW+ltc+oyy1SCW7QY9U17rJZmk0peYSvZBUq0Kp1s7nVenduYR/yaeixPxFF/8Az5uPO31MvqkF4GryZ5VfFMW11orwZbagC4DPusLWEA7hhLuE8V563k7VU6fnDj15/fBhJtLJF/DePaHnZhjoZ+gTOs/8KXqdU4PR7YyKVptEAhllrNGIBwxtfLcjkcjtXn6LxOlBcua+WNyaJHuaxsp3FRwNwmvVxvzJktGAnPTNmi2Lyc08Sf8Ak8e5L/1jazejBdXI9lKi0n8oJdy+yvNXKlUqPAmnhD7XebXU6mH3cGIdIVqxpuEpRl3T+4UZ5bI9B+Gg4kSMDst8kiFXktVVY8xTJ9w5tqE5Zj4D5qL+u6lSDb4SXyGxepZLy9vBZ25+8G5boIM8tB1W7c15U+mU6ae00tu+2+V9GvXYCaTfuPK79pinawQcnYXeYzHnKOhplSUYvOEvnhP9GLY+87SWmm1u6TzJPyhV6UMqbfmSzS3c4inTnXAPiVk1sOT95xn+2V4d5VY0aD/C2LGlot9++5OckS5a+Jxok/8AqNdS/qI8B/uAQ3MNK8Rf4tP7/oTEztqrkDPIgweGcEL03Q7j8veRafsy2fufH6h05YZF9oX0Cc1kf4gawWksqNIJHiE5xOe3es/qsFWsasX/ANX+m4LeTX35U8dJ38w82yvktqvZmv5yVclFf7waYO5w29PmvS/hmXh3uPOLX7/sFT2Zm6tTfHxXuZy3HZBOdzO1VpSOH3XXDK7HHRrgeG5VK8m6ckiUampWJfjhw2gDaNmi8ZXt6mqW2cstRmlg697cHUHiIxSSBtMRPDMnRafSKc7dxWd218v9ZAq1FJ5Mm2pl+y9iqrK5bip6/ReZ6bJ+Djyb+5q9Mm/Ba8n/AOhDUPwWg2aKkPbU2cfqpTC1bhab9kcVndYqONBRXd/QodUqONvhd2PxwqXRdqsn6fuVOjL25+5Ey7qfeVGMJgEmfiV6JyaWTZrVXCDkbC7zgph1MYA8lsD/AG7SfzdV4XqPW7qVaVOL0qL+P89wqNrCok6ntPnf19Atqca1M0nmRDnNO1j2iQW8DEEcU/onVLl3KpzllPz+5EqcLd+LTWN0muzTMtQqmR9V7t8mmi6sFtqUjLHFpIieB1QThGaxJZFVKNOqsTWQtF/iHHXijfA1r2S0o2ghruLXtPIgg/H0Va8oxrW84S7p/Qp3NCNalKEvI8ztFpcyyNw5B1Cs8iNXY2CZ5PK8PCClcPPaSX6P7Hj084+BD/DpniJ3ujyAPzTerv2UHU5N1eFQ+wWlux2IHlH7lYttHN5T9CaPKRNt4wWCw0x7op4upAP/AJFNr1HO4nntn6jbh8BO/IoVAMi5r6c/pApF8jmVnaE6sc9sP9cCIywmU/Z2viYC4A4hBGcQWwVfrrRU27ARND3YNna3iB0xk/JZeWqzf84Da2LSn4S8Dafqq2W0g1tki3/b3ezvnPwtA4eIjLyPmrtvUc5qM98LSvRLD2+nxBm/ZPPrxtBqCm52oy9Vt2sFCbS7i+Q9wN72t4vy5+SXePw6b09zmai/qxp0y5usAehWTaxU5qLJZiLaZeydv0XoeINLsciLaHGk+WnMQ8cxmPgoglUjh+4lcju3NINtD8OQe1lWNxe0FwHUld0yTlRWe2V8nsF3Mu2qZ8l9EhcSklJ90mMLW67D3gc/FHd4DGGZk75y0QXdzopOLWdSf0JSyaW9ap8HNvqAvmlCPPxK8SivF8scDu+i2ulezdQa8/2YceSd+HtFtSvVpvGJr6RBmNjhB9Vf/FVapRoQq05NNS/YY20tjNXzZRSr1aYJIa8gTrGoWjZXEq9tCrLloIr3HNMctziZQvRzIgDL15qtK2UnnIWTvbn1MZcZyAA0AEk5DoEuEFGtTivNv9AWAla+pnH/2Q=="/>
          <p:cNvSpPr>
            <a:spLocks noChangeAspect="1" noChangeArrowheads="1"/>
          </p:cNvSpPr>
          <p:nvPr/>
        </p:nvSpPr>
        <p:spPr bwMode="auto">
          <a:xfrm>
            <a:off x="155575" y="-860425"/>
            <a:ext cx="3028950" cy="1800225"/>
          </a:xfrm>
          <a:prstGeom prst="rect">
            <a:avLst/>
          </a:prstGeom>
          <a:noFill/>
          <a:ln w="9525">
            <a:noFill/>
            <a:miter lim="800000"/>
            <a:headEnd/>
            <a:tailEnd/>
          </a:ln>
        </p:spPr>
        <p:txBody>
          <a:bodyPr/>
          <a:lstStyle/>
          <a:p>
            <a:endParaRPr lang="lv-LV"/>
          </a:p>
        </p:txBody>
      </p:sp>
      <p:sp>
        <p:nvSpPr>
          <p:cNvPr id="4102" name="AutoShape 9" descr="data:image/jpeg;base64,/9j/4AAQSkZJRgABAQAAAQABAAD/2wCEAAkGBxQTEhUUExQVFBUXFxQUGBcXFBQXFRcVGBUWFxQVFxcYHCggGBwlHBQUITEhJSksLi4uFyAzODMsNygtLisBCgoKDg0OGxAQGywkICQsLCwsLCwsLCwsLCwsLCwsLCwsLCwsLCwsLCwsLCwsLCwsLCwsLCwsLCwsLCwsLCwsLP/AABEIAK0BIwMBEQACEQEDEQH/xAAcAAABBQEBAQAAAAAAAAAAAAADAQIEBQYABwj/xABBEAABAwEFBQUGBAUDAwUAAAABAAIRAwQFEiExQVFhcYEGEyKRoRQyscHR8AdCUuEjcoKS8RViojSywjNDRFNz/8QAGwEAAgMBAQEAAAAAAAAAAAAAAgMBBAUABgf/xAA1EQACAQMDAgMGBQQDAQEAAAAAAQIDBBESITEFQRNRYSJxgZGx0QYUocHwIzJC8TNS4RWS/9oADAMBAAIRAxEAPwDDsC+mnmmSGBQKbDsCFi2wzAgbFNh2tQNi2xXNCghNiALiQrWoGyR7mhrHExBLGmZGrhu5LI65UxaNGz+Ho6r1Z7JhhUp95AZ4XCHNObctDOzovn9SWx9Npx3LXsixtGsaNXOy2oYMJ/JVB8JG4/QK1Z3c6UlNPDRndUsYTi49iLf9yvstUscPCZLHbHNnI89JC+iWl3C5pqcee68mfMLu3lb1HGXHb1X85KlzVbRXyOYoYLLbs3YnVrTSaAYDg4xsAzk8Pqqd9VVKhJvyLXT6TqXEUvPPyPTr2GRGzIfVeBnwe+p8kCzUsVOswE5D1AmPh6qzYS01UV+pU9dFr0M5ZqHiIxZ6L1E5+znB4ulHDxkl16egz+qTFrksSXYeKWQmCd2xDq32GJbbj2Wadw5IXPAxQyW1npwFUm8suQikScIOoS8tcDsJ8i0qMaKHPzIUMcB22ZA6gzw8kqmyEtvI1RwHYELYSCtagbCHhqjJwhK4gbjRYIOxrsHZBveiSBcgJKMVk6VxBy44SFxx84tYvoeTz7kEaELYDCtChsBhWhBkBhA1DkHI4NUZByPAQtkBmIGENtlbDTJygOpmT/NG3msbr0c2j96N38NzUb3fyJ91UMZlscROR5bl89qPB9ObhyXVsskN08Jh2c+F4/wppVBLxOPqvoXtmr07ysxouMVmSWE6h4EEHhkRygrd6Z1B21b07+q+55frHTFWptr/AE/sYC0WZzHuY8Q5pLSDsIXvYTjOKlF7M+e1IuEnGWzQ0NU5F5Nl+GVm/i1amxrAzq4z/wCPqsLrtXFOMPN5+X+z0HQaTc5T9MfP/Ror8tMea8lOR7ClEh9mK+M1WgkEiZ3TtHFNtZe1lnX0G4bPBnLZTLKxDTkCds8x8ui9lCSlTyz53OPh1Wo9iwo1MQncq0o4eC1CWpBqRKCWB0WS7PQSZyLMIosqLVWkW4EtlNKbHJBmsQNhpB2MQthoIGqCQjUBI4PC7DOyMdX3IlAFzQI1EWAdTG41OAdQ01EWkDUNxrsEZOBXHZHtaobCSyPwKMhaRcKg7B854F9BTPMuQ5jFzYDYZrEDYDCspoHIEKGIckYHYUOScCQuydgWVB2MDLVTDqNYHOGFw2GWuafks7rMW7SWPQ1OhSSvVnyYK5LV3bmuYcjE8d4XzurFtH02DWx6HSrMrU43t0CqLZgNShLJjbrvB1ntRw5Oa4GP1Nk5/wDI9StB5aUkLlhtwfDN121sDK9FtrpATl3kbWnIOPLLoeC9V0O+bfgyez49/keD690/SnVit1z7vP4GGwL0uTymT0DsKzBZHO2vqOPQAN+IK8l12pm4UfJL7ntug0sW2fNt/t+xD7VWyGOIP03LDluejpbHfhww93VqOmCB4j+bLM/Lon2qerCFX00o7lW92N7nbyY5bF7JLTFI+cZ1zciTZhCVPcfTTRZWYqtMt08lhScq8kXIMkC0tGUpehscqsVsPr25rRMoY0XJhTrxisgTffhEDxbkf5XfcU75adluPp3q7bCh26JV2+5MF4ZJXg7j/wAwsDha1Hhk+MONqkLvDI8ZM5tRdg7WhKlohSoZBlVSAmsSj04Euo2PYVDRMWECAYg1NqFsbFB2pY5DlxIi4g+eX0oXvVLJ5JnNUsDIVhQMgkNaltkoeIQtnCloUamTgG4KUzhJC7cgRjsyN4LehEfNRWp+LSlDzQVvV8KvGp5NFfd13FzAW7Jac9CDEL5tOLjJxZ9UpyUoKSNDc9qIlpPiGueziqtSnuXIVNUdzP8AaN7212OmJOAu2wdJ4j5clapL2cMz67xJNHpXYW1EsdTqQ5r25jpDh8R5I6M5U5KUeUV7ynGrDEl6Gfvm7HUKrqcE/pO9uxe9tbqFemqnzPmt3YVKFd08e71X85NlYQ6nZKLYjwAkcXZn1K8b1Gbnczfqe96dTULaEX5Iy/aEF8M2emmXoqiL6NXUpdxYIaYxAMByBjOepk+fBanTKeqqs9tzB6zWcaEsbZ2+ZmLM1ekmzx9MnUaOe5IlPYtRhuSTWDdqUoNjdaj3BVbecg05o1RXLAlcPiIA1SdSj0pAObfLCNdvQ4DUshWkIXkLIZlVA4hKZJZWS3EYqgYVSh0oPxGEZWQuBKqYCNroXAPxcj8UqMEashGIWGgzAgY2JKo00qTLEIklrUsekKuJEJXEZOlSceEVGTsXtIyweTZGLYKbkUzpUHDmlQzkPbKFh4HF6HBOQb6yJRIyDxIsAiNKJENCUbR3NU+KG1YIkZYvzNnft6rw3W7R0rhyS2lv9z3/AEK9jWtlCT3W32H1LY1tUScjkCDviWu+qytOpGuqmiWA1osoe5uLNvuneNxCjhC5vLPQey1wnwPJEDOBI1BBPI6ooU8vIirWSWDZVbupvLS5oJboYzG/5K7CpOCcYvZmdJKTy1lo72BkAbBAHIbEDWp5YxTa4INr7NUXkuiDw++XkhdJBKvJEPtVYyLI0ASaZafkTx1Wn0uShVw+6wZHVqbq0W0uHkxnf4dhByPnot9RyeWlJw2aCU7WULpolVmOaS7LryUbIneQ9o2D9yofqSsLZD2tUNhoKAgCyPaFDJyGZTKFtBJMK0QgCHhyjB2R7SoZyYdiBjUyTTCUx0USabUtsfGJMotCTJ5LUEiSClj00OlQEdC4nY5oXMhCwuJweDVKi9nFPB5FghBRg7CPUogcxCyVgfiQ4JyMeUSRwAoxZ0Ljjlxwr6QeC12h27QdjhxCr3lrC6pOEvg/JlqyvJ2tXXH4rzQO7bAHufSqDOMTXiYcAdf22Lw1ehOhNwmsNHvKNxCvBTg8pmsuG5e8LIktkdBt5hV8ZY2U0keqWaiGNAGxPSwUJPUyQERAhXHDO9Q6idJz3AiHAEcUSlgjSQLxuWlWbkAHZGY9Pl1VuhdzpvnYqXFpTrLElv5mHN01GvLCIgxOyJIEb9Ct38zCUVJHl3Y1Y1HF9u4V2FummoHz48z0lCsv+fz+cky0x2X8/nn8gY5QjFZyEDVDYQ4BQdkc1QRkIHlDgnWx4cuwTqHtKFrASYdjUDYcUSKYS2OiSqRSWWIkhiAfElUmFKk9yxCLCxCDkZwEaoGLcI1qFsLB07l3vO9wwlSRueAOXtkeRY0OUgZELlyIHNK4lDlBLYuFcQ8jcK4E7CpydgXAoyc0ObTXZOwW/Z+z9491PKSx2EGJLgJEdJWT1miqlvqxuja6FXdO40Z2kuPU1/YoimwzkY0+9F5KD7nrKqzsaanejTlI9UeciNDDuqEZzkollbnLDIde3YXQTrokuTHRhncE23SR8UOvcJ09jq1ocY++ilyZ0YIlULTB6x9+RTYy3FSjsA7S1P4Jc33vd89fSVp2PtVEnwZXUMxotrkxjATs6nUrcbR5dJh6NKUEpBRiGbSQuROljsC7OSGsCLgGxpRANjgEJKDMQsYiRTaltjoIm06RKQ5JFuFNsksoFLcixGmyRRGyEqQ6C7YJLBCWywlgUlcSxca7BOoTGV2CNTOxLsHZOxKMHZPC3NXsEzzLQMtR5FtIQNU5BHtaoJQSFHBOx2Bdk7A4MUZJURRTUZOwP7tdkLA8U0OoJRyaXsr2fNRwqThwkEZLMv75Qi4Y5NWwsMtVH2NFbrCG4sIzJMQeq8tpPTa88mKq9om2WoXVRAAiIMk7Ah3XAezW5SWztta67X16TqNGjTJBa+tTbUdG5msnYJkwnq3k4aslZ3dONTw8BR2rfXbTe7I5DXUjbPHIqrKBdhM2F23hiaDpOo4/IpL2G7Mu7utYLg12uoJ3D98kVOW4qrDCyiScnHEdCesn6Ji2YvtsGt8mzO2kAHWMwM8wtGz/AOSKM29/45GMY8lejaSPHa3JlhZDGqRNZH03p5JIAOhS3lch7PZDawA0Moo5FVMLhgSjENjVIGRzVDCTYei1BIbAnUqRSJSLkINk2jS3pEpFyEGuSQWpeR7QSm2ELeQ4ppbhQSh2GJs4yu2OeWMLSpyDhnLjjsS4nJ2NcceR3jYixxGxbUbluSRiVaekgupK+p7FVoYWI1IHScAjyThDgFByCNaoCCNYhbCUQraSByGKAZtGTohcsDFDLwjU3F2ULgHvJAOz6rHu+pYbhA2bXp8YpSn8jXimKbcI2LEnNyeWaiXZFTbKmOQPC7YRmluQ1RwVl9Xcx9nf3jAXBpIkTnGoXZJXOD53vC6HMrVJGJsuLSBJdPugAcwrMNL3KlSEoyxg0dloONGkyCDhafdIgho13bVWlyW4Z0o1t1V3tGExsz+volOI+Mi8o3jglzsiIzmeJ5aFBpwHnKD1b9xtBnXPjpiGXVcyEkjT3DbGVqWEkHEBl5GPvcrlGbjuUq9NPlbGdvOzGnVcNcyZyGu4L09Cop00zxl9QlSqsbZ2ko5tIpw1S3JEpeCXLGw5QR6i4VwIoauyckGpU5QSlgbCDZOpWdIlMuU6RMpshJbyW4xSJLClssxeQoIQYY1NDg9DgLUh2NRgnUhe9XaSdaQxzyTkpSSAcnLgTAVOTtDOc2Fx2EhuEqTtzzC1WnvHEkLNt+pyc8y2M+pHUzv9PJErbpX+vhivAyVj2ZwtSjV1FWccPAndq8pAYOwqTsBqTeCCTGRRJZTHL1Sm2OUUHFJL1DNBaXJdZqVBGgOaqXdyqcGXrS2c5auyPRKTcLQAvNN5eTa5Ku3NLnHOBzQNDItJEdpbiAB+C5EvOCRXpYmkdM0UlsDF7nn959iHvqYm1u6EzDZJ+gSoJplmVTKH2q72MjPE4ACXEGUYOclXXvSnTBkNMHbkY3KDsmfvntC12bNBMjZrofJdglyM27tIZ1P5ZI2QIy6fFF4Yl1kegdkO0PdYHHNjsm7SZJnjrPkhTwMeJI9HvSm2owVBGY+xxWtY1nwY3UbdSjl9inY2NfIfcfFamc8Hm2knv8l/MfUcXbgPiux5iZSxwgrWTqUOcHJOXLH93CjVknRgc0KGcsIMHRuQYyOUsBG10LgNjVHC1KPDJ/Mdh/tSHwwvzA4WgrtASrMOK3FL0j1VWB3fIdIXinCopwSp5DseYyQNIfGTS2HtkoHsGm2FYwDXNC3ngZGKXI/vwo0sPxEeX+x4apnSZHI5heUnNz0teRRaFt1ckQ1X7Ocs4yKm3ghUrKYlertqySwVJQ7jalFalOqmA4g+6T1MHSEaxQ2MRIpMS5MOKJdCiSQAkzmorLLFOm5SwjcXBYu7ZJiTtXnbur4k9uDfpQ0RwWNRyqDUU9e0eKIJPouyEkMc2M853KUjskttQAZkKGiF6FJfF4tghsjI6ftl5oMjoxfc8+t1orOcGsGMzoTnHMZIjitvqzDASWFrjGIOOUbYIyyUJktGFvGuzF+aM9NM+aakVpyWRLqoCrVZTaC4vcGADWXEAepUt4QMUmzY0rdQs1anZntL6jajmOc04WsE4dNsn0HFLxlZLCmk1E9zupoNnEgmBt1++SdbyaawIuIqWUysrWZsyJ9AtyNR4PK1qEFJ8g3MH6fM/QIk35laUYf9f1/8GBm5FnzK+h8oO0IByTxuNe1SmLlEE4okhLk0FpuQtDYMUlQS2OaVzCWRwchwFlhGVELQ6Mw7XIGhqkFbUG9C4saqkRza25C4hqr5BG14UOGQ1WwO9oKjQF475G96u0keKzCWx/uk/pA8pXi6UkqMX6BMSgzEppXSjIFxLax2QEFb1ncuUsHKGxU1qGZWlC7UXgQ4AO6WlQudQDiPFFW9Z2kMymhcg0i6uawkkHYsy9uFGOnua1nQa9tmsaVimgK92S44zNvteFx2fNBkco7EB18g5F0cZR5O0lZf1/ljYaczv1USZyWDBXp2nqAFuMyZzxERuyGqhI6Uyf2We7uy/wAT3Gcz7rRxjRRImBV9q6paM3FxM6SA0chqojuzpvCMO4F5+ZKscFPdsdY6tSi8OY/A7MBzTpORg8lEkpLcleyyXdrC6sHSHGZJdJnPMz9VEuAoL2j6Y7K1HGxsJHiInM7eam3w3uHXb7EirVOhAjktWMV2MKtOb5SwCIbu8kabKktD7CFjdx81OZCnGGOBuEIsgaU+AdSkijIXOBHdTTEyrKA6mwqJMOEWGaOKBjUvUcSoCbwgTnIkhbkcKi7BymKKi7BOtjmuUYCUggqIdIfiDi9RpJ1j2vyQtYCU3jIuIqMB6mZi/wC5nsDX05fTjXaATIkL5r+YWHTezWUblxZSpZa3S/QDZBAVSEnrKmMl1dTpcRwXoen3C14CjEDUsuZ5lPlcf1H7wdBH9iWtbXaiJcBj7MtandqQOgfZ7NJTp3KUcjaNLXI1Ngs4a1YdSbqSyzcjFRjhEkOhAyUArWiAgcg1HJju0tYQTl8UCe4/sYm3Xu4ZMwsA4Z+phMFtmav68nFxBcToOoEFSA5GefVjN0knQbx+o8OG1GJb8zc3VfR9jAiGtmd5cdMhy6BKkizCWxnb4tRMtGUBocTmSZkzwnLyXQQFSXYzZdntTysFdRJgbTGXFRqwTg3/AGE7F2mo6XMLGEauGzkeA+CCTzwNp7LLPcbKMDBTaPCGhoPTXkrNvFJbiq+WtuRMbpV/TEyHUnnc4051A5hdnAqUdXK+KGmip1iZUmgZYiyKccDHU0akLlAPWswwAjUZnqvMWfV6j6xWtKj9n/H0aS2+K3NGvZRVnGrFbrn1z9iHhXqcmSosGQiyDjcG6VKFyTGU6bnGGgkopSjFZbIp0qtWWmCbJ1O5qpH5RzP0Vd3VNGjDo1y+cL4/YJ/otQfmafP6KPzUPJjf/iV1/kv1+w51gqgZMDuREofHpct494FSwuaa/tT9xFoMc5xbEECYOSi6u6FrTVWrLEW0k/V8FShRrV6jpxW6Wd9hrCTwVlpCYybeGXrWCnRg6kgnmcx6BZSq+LcyjH/FG+qcaFotXdkU2sbgrfhMqfmo9kW1rp+EkCctN68R1GzhP+vH4+7z+B6em99LZjLzsYEVGiGuyI/S7aFUdKO8VhvzXdeZSvbbwZ5XAe4arcUbVds4RpOOrliabWcF5b6TI2Ste6hT0NsZOKKV5CwI3LzjIhofZaOIq/b3UpSwiFDJLo2TCVoxqSlsy7bUsPJMa/YnItyG1XbkMjkV9vtEZJMmNhEw/aAyZkzu4JY7sef3lVIdJIgZgcd53psZCJIpXPxEk6CXHieJ4kgdUzIhkINxO4kosgcst31wCKbfdYY5mQC7qY6QhyNUktkTLn7J17Q6C12dTCTwa1xeSeZHmu1+RChndmypfho2k95MYGw0Yj4pLJkxuPwXNy7nYj2J92/hVZpbUrVi8iCGNMNM5jPXYVyzjdkY32R6RdlibTotpAnC3aSS6JmCTzKP0O7kqtSBGWqs0ZY2FVY5iADZ11VvODOks88jwxRkDTgQtUgtDHU1KYqVNcid2p1EeGgoGUdF8765N2fWYXHb2ZfLZ/ojatYqpbOm/VEN9FfSFPKyjzzpYeCPUYBtRxbYmUIoWlRxddBGZPyHFRKek0rHprrrxJ7Q+vuLey2J7RkWg7hPxWbO9ouWMm/Hwaa0044Q1ldwOF+o2j4J7imsxGPS1mJMp2lkaSUlwkIcZDRW3H6qdOVuFjzHQx2og7wsq76PQr0nSeUs5wnw/NLjuDpcZalyUle7ne0CM6bnSSNm1wO7Qrep11StfbftRj8/U8zcdOq/nE9PsSefd3eR1+WiSxo2lzjyEAfErP6DHXTqV5d2N65V3p0l6v8Ab7kZlGRqs/qH4qpWlzKhob09/gn+nANv0mdamp6sZIVh7budUEU/4TjDJkOc2YLuB24d0TmkdPm5QcW+NsHsrOyV3SnVzjDwvlnc01eg2o1zDo4HpuK8rYVoUrqUXxl/Ip1Yao4ZibtOCo5m1pcDzGq2bmop1tMeEZCWh4Att73VXAuMAqnWrVXtkFNtkzvkiScIhNlxdeUIrGtJVcjoIsK9XNekhXzUUF8S9TIz7RAmDE58BvVmvW8GHiNZS5x2XmHN43DVKoDZGY1R64yipR3TOj7RmL5vGZA14ZlVpSyy3CGEZC9KxM4tY0+qlEMxl6nWfvoijyKlwUzzFLi55/tYB83/APFNK0uBbGML2T+prj0za34E9FJCLa5uz1StZKlqpEONGo0vpx4zSAnvBvzxyP8AbwVKvfQo3MKE1jUtn2z5HJC3Rf76TmtDnZU6siYzcwz1zOfJXXtuGn2JVrvurWqHxuOMUiSHESQxpExszdHVDOWFuHBZZ6v2KxFgLwTkBJSqT1MbUSitjWurgODSYLg4Ab4EmPirOcPBXC0XyijLDOksnVG5rQg8ozasWmKFIp7cCEKUAwLKwLnNH5cM7pImPKD1SYV1KrKkv8Un88/Y5xwkwhT0RsMxLxn4yts06dZdm4v47r6F7p9T2pQ+JGtJ8R8/Nep6PV8axpTf/VfpsZd5HTWkvX6kJ5Gp0GzfwWr6ILp3T3dVcy/tXPr6fct7mzaXiMUxyAjL1WZ1CU4wcYL+PuekrtKShwkHrWxrBmem0ngPmsyz6fUeNXAGHLgz1otklzzMzmOGwgRs+S9JGnhKKLcYYSiGuu1Y3honbOY0HxQ1YaY5YustMcsv2GnpGKNZOa84+rxlJqHb1K7hU5zgFaThGJuYmCNoPzWjZ3NO6jmIUN3plyNp2ieKfOmmmmG49mBNBoq94RiEAAH8sEyOOqo3lw+n2D8JbRf6N/VZMmXT07vxp75WF6Y+4w2cHMEAbl85qW07mcqykvabe733e/bzNBJQWldiruKzBlCm0gSBOYzBOZ+Kq3NaTrSlFte5ly3pulSUfn8TRWOnLZ3K90zps61N1oPh4wJqyw8GI7QU+6triNHtDxzIg/Ba6oyozxIybhYqZ8yvs48TjvKiKUpiOCwpMJOQJ5JtW0q1XppRb9xNOE6jxBZL+zMwgStCy6FXik54Xx+xowsqr5whtRjjJBGe+VpUekTpSc3JNsuwt9PLJFLJsOj5K1+WnjDWQJUpN7IqalowEsPu+83ltHnCwreLtqsrd/28x/dCqKcJ6H8PsZS+bXExlqrDL5krTeIGLWdp2/5RrgU2UNpqBxRJYFskXRY6davSpVPCxwcA6fdqOeRTJ3guDQRuJ3JVxUnTpOcd8btea7/oKkUt50nU3upvEPY5wcP9wOfmc/JWac1OKlHhi2az8M749nvAUyR3VdooOB0DwJac9fFiH9ayeuWvj2uuP90PaXu7/f4HPbghdtLiNkvFwA/hvLa1PaMBMFvRzXCN0K1YXX5i1jUfOMP3omHtNMtOyV0gODniQIGe6cgjnNyZchHB7NdDAGDCICs0YrAio99yJ2pq4KdOqM+6qsf0MtcOocQq9/OVNQmu0v2f2FS4yWIrgZkgSQBnqToArkmlv5jXgsHiQrdCXYqV47ZGBPKWEKFz4BS3Ku6q4caz8gDUI8vCPQBea6Pd71rm4aX9uX2XKHVo5emKJzivUrcpsDtWP+I6Pi9NqemH8nv+mRlm9NdfIHaGkloGp8PWf3Vb8JXCfTmn/g39/wByepU266x/kVNsdjrd1Szg4RxI1PoSvV0/Zp65npLalG3t0uxCtDS0vB1HhO7oeqdCSkk0OU1JJoji1GMW3nn96o3BZwS0lsNqWk+fOM9nH91ygQMui9O5rAu90+Eyfynb01R16Hi03jkGvDXDbk0FNxLzhBxHRzS0yNdZ0Xym5/D95Qqvw1mOdnn65xv5hK4pOC1P3oW+7d3bG0sU1CQ92fugTA5klex/DvSp20JTqPLfP2Xu3+YmjJVKmtLEVsiNZbykAjLfn8FuTo7liVMs6FvDhrnzVO4s4VacqVRZi1hiZUsbBKstJGv75r5FdQnaVpUG/wC14+xU0t7ld7a2nTdUeYaxpceQEqv4UpzUI8t4NOs1GLkyy/Du83Wmy96/Vz3GNw2Be96TTp0VOjHtj6c/Ew3OU0pP1M52wtNOpbGUmEucxpaY/Uc46KvfPxKzUd+3xK9xPW0HsVipsPiPevP5AfAP5nfm6K/Yfh+bxVuHheXf4l626VJrXV2RaULUMXiybGjQBlwXpFSVOGmCwaXgKnDTTWB3tAcQGAkuIgan7yU4aT1MnQ4puT4LSndzhBLhO7P6KnUu4R5KTuVLZIhWqzVGk4m+GdW6fFPpV6c17L3LNOrTaWHv5M5l3Mq+8YI05xBz+RVe7oU6rTlHdcNcoTXe6eM47nmvby7KtFw2sMgPGk5mDuPxWNK2qUW9bzl7P9vQiGpJ5edzz63PgHOSiiskSeCvrVQMhwlNSEykHtbwG08JzwhxjYQTl0n/AJKMAyexN7UEVqtC0gf9SxhfH/3UyKVYejD/AFKtZRdOEqX/AEbS9z3X6MBbsoabiS5wMH3pGUEuGfqrjxjBK5PT+1FT22xWS0/nbLXxsxQ188MbGx/OvP8AT4u2rVbbtnK9wVD2ZuD96C9nCTALYkf3QYPPME+a00k3sXMnpt2DCwDgr9KOEVZvLKztFVbUs9YNzjEMtjmnMdIVPqDU6EnHs19Vn6gy3g8FVetd1W6hUaf4lPA7jNNwHq3PqhUlUslq7bfsv2FT9uizU9kb1FqszKm2MLhucBmrlhWc478rZ/f4kRn4kN+SeHiSJzGccPsLS8WDn4efaxnHoUWmhjrU2XNnxNbiI4ZwfRK/MQc501zFb/EjHBRdn3/wXf8A6A+n7hfNK93KMJ0O0sP5N/z4F6ik05epa0q0j0Xu/wAOXTr2UVLmHsv9v0+hRuo6Z58wjWbT5bSl/iDq1GhbVKCeZyWMeWfP4B2ttKUlN7JEa8beKNNzssWjeBIInoJWb+CourOrT/x2f12+hq06Cq1VnsZCxW5zHB7XEOzzyOuR15r6PVpRktLWxp1oxksPgZaLZJzMyczt19V0aeOBaWOCup2v3huKsShww5A6ltga6Zb8xwUqnuRkiWx7sOMTEyHAHDO6dEynhPT+hyklsCpWwazHEEg55emfkjlFvYF4fIZlu4zvkmSd5M8EDgcnjgmWO3uLg0CS7QAEnFuAGsoJ01jL7DlNcstLPeJY6HSHaEEZ9RsSHSUllcBtKSNRZO0ADACJy1kLFuOjUa1Rzkt2Up2z1bM8/wC3l6xRbQac3Q53IaDzz6L5z0u3/qOq+3ArqtbDVJe9heyHaapZW92MwKJbTYNtVzhBPmegV+nTqfmVUoLMpPD92MGdTnKS8NfBeuSZctgeXEtBqVD77xoJzInQCdu1e5sum0rKHiVWtb7vt7vueitrOjZU1Os1qfn29xZkvpuLXgtduO6OGR6K+2prMd0WtcKsdUHlB2WkgO6R99UtxWRLim0WlwWxrXjGQCWloJO2Z9VXuINx2Kd7TlKD0rvk0T65mZBB4HIbcxqV5e+dWFbZZT9Ht57pPf0Zn01HGO4j7SMDjOUEZ5Sdit2VGpr1PK9/PyJ0+0kuSnp1OP8Anb1W40XmvQNXsAtFN1JzcTXCCJGXEHYdqTVjBxanwJnKMeT5/wC3NxVLFaDReCR7zHR77N/PYf3CyZUnBiJtY2Mq52qIQS7w8JLd2Fv9rRPqfRCkTIl3cTUs7mbaNelWb/JUcKTwP6u5PVA46ZuXZx3+G6/cBcku9LsioyjRZif3AyaPE9wqul3Ew1VaFxmnKpUeFq+Swgqb2bZp+x9THZK9nIMsIqAHUSIII2EOaFRvmqVzTrLh7Mmo9EoTXuNnYLC9jmBzMLmMacOX5s/jPLNWrGEvGqqXnn9vsMhPMpI0z7QMQ2TpwzWv3JSMd2el1F5xTjfUfIMhxqCTrxKx6MnXhXilv/4/sIt3qjMl3HUZ4qBMkODiNkOaQQf7R5rGq3Mo2EktsyTX65+iAhL2XH3Aex1qNitj7M8+Bxwgnfqx3UEea1bS4dKrGcuJJZ+O6fw+mRCfhyaNRe9oNK003bHYWnk4kHyJaeisX1Z2/UqdR8OOH83/ALFy5M72ktxZay5hBD6LqZzAkOZ4YnUgwY4FV6l3FXNSrDdSX1iiYx7Mtbg/6epwcY/paCvG3W1aJbtl/Tl7xt03gMZB0Oz1H3xWxY9QqdPU5QWdSx8Vw/gJcFVaUi0r2h2IkkRkZ9I9VWurGtG2hcVXvVy9+duPnnPyHqutbgv8TM9rrXNXDOQaMp2nP6L6V+D+n/lrFzfM5Z+GML7/ABNazX9PV5v6Ge9pj/PqV6nRkbJlld9zVazcZe2k3ZjBk8hrHH4rPvOp2lm8VJL5orOrviKb9xUWuwVKdapTdExja4HwubvY6N/kQm1er2UKFOu5+zJ6dt8P1x5ETrxik5bFS616+9yyy357Nq1NHDQWot7Z2ra6xMs/dnG0YA6csM5u3lxG/ms6HT5RunW1bPfHf3e4r6GqmvJl2WkgkTPODHmtRpMZr3De08SegGmmnRDgnWTLqvd9CqyswNLmGQCJnIgidRLXESlV6Ea1N05cP+fU6XtxcX3LK8+0PtFd1YAU5AAaDnkAJnIHfptSra08CkqbefUbb4hDTkOy2mMtOaLSu5ZUjK261GtaSTpi9BoPRfLKVNUqOF5Hma1R1KkpvuzVdnLtNSqNjnjX9FICXPjeRkOY3r0vRbSNvR/M1Fu/7f56/T3m70+jG2oO8qLLf9q/nn9DcWe0NbDKY8GQDRGs+8dpdpJOS8Hf3d51W4a3e+0d9l9Piy1KO3i1Hv5/svTySO7S2lvdAn3muDWnbI9/pkvofTKU6NOFOTy1FJ/BFKw1Os8cPL+xmPbJIH3qtXBt6MLJZWSy1alM1AJYDEkgZxoJ1SpVYRlpb3K1SvSpz0N7g7LanBvhe4Rnk4jP4FMlFN7oZUhGUvaSJdO8XOglxPAkn/CB00uBToRjslgl07UI4Hh6jiEtxFuDLS4rTJew6lsjp9z0WZ1u18eznFeT+fb9Std08aZrjJVduezwvCxup5CtTBqUXbnDVhP6SMj+y8Z+Gr+U5OzqPKxmPpjsIqU09l3+p84OaQ7C4EODsJByIIMEHkvUNYZRNB2guB1Ky0rXUfD7RXqhlOP/AGwXHvSZ2kDKNDKr0riM6kqa5SWSZcg+wbMdup09lUPp8MRYXUyeVRtM9EVdZptfzfb9wHwaztzd7KHslRuL2qoSZBOFtJoJwxvxVm58CsLpNadx4tN40L5tv9sJhU1lY8zadjcFRleu5sVBQwuOhIxNcA7eQWDNK8KdNVaT4SyvflcejAWpKUH2I/8Arfd1ab3HJznMdyJnPq8oLOtUpyU0+N36rvn9fiJjUcXkujaBhOcgtqOYeLfeZ6HyW87qPiRkn7Msr3Nfcv6lyiuuljadlsuHIFjW9cGMT5OWR0a5l/8AQq05f5fVMTbYikvMDdtmFOpjBnG6o9x/qho6CB0Ky+oY8SdNcReEKktMx34g3cZbaW/yO5tHhPlP9q2/Abpyn21OP/5SX1TIuI9ybVt/tNko1tXNmm/fijI+k9UPUW61rTqvmL0v9n+hWyZa+quKpTO7xeeQH/JVKUcQfuGL+1s3HZGjipunQyeeoWX4Kr3Cj/1TY+g3GDMc+0mjaSwmIcRzGrVcqUdVMSn3NRfNuBbSLSBJaefJBVq1q1Cmqrzp1pfNbv5pL0QVRxTenvgzF+teR7QYwPqPYN/gIGn3ovrPQXGNjRo75UIv5o3aE4qCh3wn8yquMB9ek12bZxOG0hoLogajJa1zJwpSkueF8dhdabUXg2ta05k4g6Tlk4HZAdnEyfLYvhV3rqXE3Uzqy8/Pt6ItxkqdJtdlkpr4eYaDEte4ZDY5rT8QfJalLewW/wDm/hsjz9zVlVScue5ib0ZgqEbDmPmvp34avHc9Pjq5h7Pw7fpt8CzQqOUEVz6uX36lbTe4TkArVNHQDGXQ/YQOWNwHLuONfL9kWo7WPbaFISmOpWiDshFkONTDJrLfA/ZRpTHqqBuvx1JIEA55QImSCdTuXzK2tvHqRp9uX7jNtbb8zXVNbLl+7+bG27MXw1lWq57g3GzC1xyAOIEjhp6L1FxFuEVBbLsek6lRlOlCFNbRfC8sfsX1TtPTLXlga0SQS2AXEGJA1JOzgVSjaLjHPONvmZULGspxUt2Za13q6qZOQEho/T9TvK1IQUFsb9C3jSWFz3fmMoV88+A2TqjGyWxbWK+qrGd218MM5QDEnODGSTOjCUtTW5Tq2tKc/Ea3EbassymDNO4+jaodGk5qcbByhqjkm0bTsPPWFDiLcO6JNO14S17dW5zO5RpynFg+FrTg+GaSyXpRIcSHNcWkARLZIiAR89683T/DtGhefmqfPl2We5nTt6yaSw1n47fzseJ9vOzeO9aLWZNtbmSRseHBtUjpDuZKf1P+hGVX0b+P+ypeU9FTPZnfjPbGm1UbOzJlnohoHPL4MHmsHoycqc6r5k/p/wCspJ5eSg7BNJtjSMixrng7iIhWepTcKGV5oio8I3n4g2qGUnkYyzNw1wseS1zzuE4R1WR0LEXNebWPXAVCSXJL7FXqH2K21TkAaVIEb3ZnnsPVaPUILw3tu8L4Zz+w6u1oyHp3c2tZyRJfiDhuw5h3rC8/4/hTwygllF5ZmxYsx4qb8Y4h3veZxK3TqRq204d4tNfQtQ/twVn/AMaGGAzC5vBrSR/2krPpVXSulUXP7/7EanHjsWdjoN9xnutDWDziTxynqmXtq6VeEZPLnhv3vn9Rso4ZdX1SFSxvb+oEj+bFkvV05QXTHVfD1P5yb+rF13nCPPOyFswmvZ3uwh7HOaToKlMFzeUwR1WXKCnHS5YTXwbSys/znApeQF0ufA0c4A/ytj5/BVW9EZY8ie2D0C5Lc1mADQsj1OayLes6FV1GucocnskZH8QaYbWZUblOR5jMH4rQsZSnGWfMCWM7AvbMVnD58VEiBsh5wz0KW4NVdHaWf0BayjPW28HlmBziWBznAflBd7xC+udAuaFxbR0LE4pRl54Swn7jWo1oyhlLdYTA3DeIpV6byS0AkGcwAQQTyzlaV5TdSjKK5Bm9Swbu0V6ZZJJLwWwWkOa7MQSRsga5eq+e9X6ZSlGdwk1JLft80/2EutNQcOxS39aD3rW7HNxHfLZA9HHyXnLV5tpR8pJ/oVZ4aMx2gywO5j5/Je2/B1bDq0vRP5bfugqEsZRRuf8A4XsJSwxuQLnSCBx5b0qUsrCBG0HFxDRmSQBzmAhVdJZk+CDZNuujTY1gp964gFzzOuekHIQRl5yvH3/4gr06rVN4x8vcWqdHKyV1+3ZTbT76kT4SGuaecSCBG1bfSesSu17aw/5+gFSOllS2tx9Fv62cpk+wuwgjivGdLp6YOp3f0NHpFPRTc3zL6Ik99ktNSNbXlisqa57hrx/ZSmE5Be9y/dTUqxpU3OXCBnVUIuT4QcVxAyzGU7Vj9Jvq1erNVHnuvT0Mzp19UuJzUuOV7glG0xv6LbZqMlWeo95wsa5x3NBJI5AItluyHKMd5PHvDVnPY5oe1zDuc0gxvggZKVhrYZTlGcXpafuJlOuuI05L24rCa+MB0YQHe7JJOUDMbkivWVLG3JSu7lW+ltc+oyy1SCW7QY9U17rJZmk0peYSvZBUq0Kp1s7nVenduYR/yaeixPxFF/8Az5uPO31MvqkF4GryZ5VfFMW11orwZbagC4DPusLWEA7hhLuE8V563k7VU6fnDj15/fBhJtLJF/DePaHnZhjoZ+gTOs/8KXqdU4PR7YyKVptEAhllrNGIBwxtfLcjkcjtXn6LxOlBcua+WNyaJHuaxsp3FRwNwmvVxvzJktGAnPTNmi2Lyc08Sf8Ak8e5L/1jazejBdXI9lKi0n8oJdy+yvNXKlUqPAmnhD7XebXU6mH3cGIdIVqxpuEpRl3T+4UZ5bI9B+Gg4kSMDst8kiFXktVVY8xTJ9w5tqE5Zj4D5qL+u6lSDb4SXyGxepZLy9vBZ25+8G5boIM8tB1W7c15U+mU6ae00tu+2+V9GvXYCaTfuPK79pinawQcnYXeYzHnKOhplSUYvOEvnhP9GLY+87SWmm1u6TzJPyhV6UMqbfmSzS3c4inTnXAPiVk1sOT95xn+2V4d5VY0aD/C2LGlot9++5OckS5a+Jxok/8AqNdS/qI8B/uAQ3MNK8Rf4tP7/oTEztqrkDPIgweGcEL03Q7j8veRafsy2fufH6h05YZF9oX0Cc1kf4gawWksqNIJHiE5xOe3es/qsFWsasX/ANX+m4LeTX35U8dJ38w82yvktqvZmv5yVclFf7waYO5w29PmvS/hmXh3uPOLX7/sFT2Zm6tTfHxXuZy3HZBOdzO1VpSOH3XXDK7HHRrgeG5VK8m6ckiUampWJfjhw2gDaNmi8ZXt6mqW2cstRmlg697cHUHiIxSSBtMRPDMnRafSKc7dxWd218v9ZAq1FJ5Mm2pl+y9iqrK5bip6/ReZ6bJ+Djyb+5q9Mm/Ba8n/AOhDUPwWg2aKkPbU2cfqpTC1bhab9kcVndYqONBRXd/QodUqONvhd2PxwqXRdqsn6fuVOjL25+5Ey7qfeVGMJgEmfiV6JyaWTZrVXCDkbC7zgph1MYA8lsD/AG7SfzdV4XqPW7qVaVOL0qL+P89wqNrCok6ntPnf19Atqca1M0nmRDnNO1j2iQW8DEEcU/onVLl3KpzllPz+5EqcLd+LTWN0muzTMtQqmR9V7t8mmi6sFtqUjLHFpIieB1QThGaxJZFVKNOqsTWQtF/iHHXijfA1r2S0o2ghruLXtPIgg/H0Va8oxrW84S7p/Qp3NCNalKEvI8ztFpcyyNw5B1Cs8iNXY2CZ5PK8PCClcPPaSX6P7Hj084+BD/DpniJ3ujyAPzTerv2UHU5N1eFQ+wWlux2IHlH7lYttHN5T9CaPKRNt4wWCw0x7op4upAP/AJFNr1HO4nntn6jbh8BO/IoVAMi5r6c/pApF8jmVnaE6sc9sP9cCIywmU/Z2viYC4A4hBGcQWwVfrrRU27ARND3YNna3iB0xk/JZeWqzf84Da2LSn4S8Dafqq2W0g1tki3/b3ezvnPwtA4eIjLyPmrtvUc5qM98LSvRLD2+nxBm/ZPPrxtBqCm52oy9Vt2sFCbS7i+Q9wN72t4vy5+SXePw6b09zmai/qxp0y5usAehWTaxU5qLJZiLaZeydv0XoeINLsciLaHGk+WnMQ8cxmPgoglUjh+4lcju3NINtD8OQe1lWNxe0FwHUld0yTlRWe2V8nsF3Mu2qZ8l9EhcSklJ90mMLW67D3gc/FHd4DGGZk75y0QXdzopOLWdSf0JSyaW9ap8HNvqAvmlCPPxK8SivF8scDu+i2ulezdQa8/2YceSd+HtFtSvVpvGJr6RBmNjhB9Vf/FVapRoQq05NNS/YY20tjNXzZRSr1aYJIa8gTrGoWjZXEq9tCrLloIr3HNMctziZQvRzIgDL15qtK2UnnIWTvbn1MZcZyAA0AEk5DoEuEFGtTivNv9AWAla+pnH/2Q=="/>
          <p:cNvSpPr>
            <a:spLocks noChangeAspect="1" noChangeArrowheads="1"/>
          </p:cNvSpPr>
          <p:nvPr/>
        </p:nvSpPr>
        <p:spPr bwMode="auto">
          <a:xfrm>
            <a:off x="155575" y="-860425"/>
            <a:ext cx="3028950" cy="1800225"/>
          </a:xfrm>
          <a:prstGeom prst="rect">
            <a:avLst/>
          </a:prstGeom>
          <a:noFill/>
          <a:ln w="9525">
            <a:noFill/>
            <a:miter lim="800000"/>
            <a:headEnd/>
            <a:tailEnd/>
          </a:ln>
        </p:spPr>
        <p:txBody>
          <a:bodyPr/>
          <a:lstStyle/>
          <a:p>
            <a:endParaRPr lang="lv-LV"/>
          </a:p>
        </p:txBody>
      </p:sp>
      <p:sp>
        <p:nvSpPr>
          <p:cNvPr id="4103" name="AutoShape 11" descr="data:image/jpeg;base64,/9j/4AAQSkZJRgABAQAAAQABAAD/2wCEAAkGBxQTEhUUExQVFBUXFxQUGBcXFBQXFRcVGBUWFxQVFxcYHCggGBwlHBQUITEhJSksLi4uFyAzODMsNygtLisBCgoKDg0OGxAQGywkICQsLCwsLCwsLCwsLCwsLCwsLCwsLCwsLCwsLCwsLCwsLCwsLCwsLCwsLCwsLCwsLCwsLP/AABEIAK0BIwMBEQACEQEDEQH/xAAcAAABBQEBAQAAAAAAAAAAAAADAQIEBQYABwj/xABBEAABAwEFBQUGBAUDAwUAAAABAAIRAwQFEiExQVFhcYEGEyKRoRQyscHR8AdCUuEjcoKS8RViojSywjNDRFNz/8QAGwEAAgMBAQEAAAAAAAAAAAAAAgMBBAUABgf/xAA1EQACAQMDAgMGBQQDAQEAAAAAAQIDBBESITEFQRNRYSJxgZGx0QYUocHwIzJC8TNS4RWS/9oADAMBAAIRAxEAPwDDsC+mnmmSGBQKbDsCFi2wzAgbFNh2tQNi2xXNCghNiALiQrWoGyR7mhrHExBLGmZGrhu5LI65UxaNGz+Ho6r1Z7JhhUp95AZ4XCHNObctDOzovn9SWx9Npx3LXsixtGsaNXOy2oYMJ/JVB8JG4/QK1Z3c6UlNPDRndUsYTi49iLf9yvstUscPCZLHbHNnI89JC+iWl3C5pqcee68mfMLu3lb1HGXHb1X85KlzVbRXyOYoYLLbs3YnVrTSaAYDg4xsAzk8Pqqd9VVKhJvyLXT6TqXEUvPPyPTr2GRGzIfVeBnwe+p8kCzUsVOswE5D1AmPh6qzYS01UV+pU9dFr0M5ZqHiIxZ6L1E5+znB4ulHDxkl16egz+qTFrksSXYeKWQmCd2xDq32GJbbj2Wadw5IXPAxQyW1npwFUm8suQikScIOoS8tcDsJ8i0qMaKHPzIUMcB22ZA6gzw8kqmyEtvI1RwHYELYSCtagbCHhqjJwhK4gbjRYIOxrsHZBveiSBcgJKMVk6VxBy44SFxx84tYvoeTz7kEaELYDCtChsBhWhBkBhA1DkHI4NUZByPAQtkBmIGENtlbDTJygOpmT/NG3msbr0c2j96N38NzUb3fyJ91UMZlscROR5bl89qPB9ObhyXVsskN08Jh2c+F4/wppVBLxOPqvoXtmr07ysxouMVmSWE6h4EEHhkRygrd6Z1B21b07+q+55frHTFWptr/AE/sYC0WZzHuY8Q5pLSDsIXvYTjOKlF7M+e1IuEnGWzQ0NU5F5Nl+GVm/i1amxrAzq4z/wCPqsLrtXFOMPN5+X+z0HQaTc5T9MfP/Ror8tMea8lOR7ClEh9mK+M1WgkEiZ3TtHFNtZe1lnX0G4bPBnLZTLKxDTkCds8x8ui9lCSlTyz53OPh1Wo9iwo1MQncq0o4eC1CWpBqRKCWB0WS7PQSZyLMIosqLVWkW4EtlNKbHJBmsQNhpB2MQthoIGqCQjUBI4PC7DOyMdX3IlAFzQI1EWAdTG41OAdQ01EWkDUNxrsEZOBXHZHtaobCSyPwKMhaRcKg7B854F9BTPMuQ5jFzYDYZrEDYDCspoHIEKGIckYHYUOScCQuydgWVB2MDLVTDqNYHOGFw2GWuafks7rMW7SWPQ1OhSSvVnyYK5LV3bmuYcjE8d4XzurFtH02DWx6HSrMrU43t0CqLZgNShLJjbrvB1ntRw5Oa4GP1Nk5/wDI9StB5aUkLlhtwfDN121sDK9FtrpATl3kbWnIOPLLoeC9V0O+bfgyez49/keD690/SnVit1z7vP4GGwL0uTymT0DsKzBZHO2vqOPQAN+IK8l12pm4UfJL7ntug0sW2fNt/t+xD7VWyGOIP03LDluejpbHfhww93VqOmCB4j+bLM/Lon2qerCFX00o7lW92N7nbyY5bF7JLTFI+cZ1zciTZhCVPcfTTRZWYqtMt08lhScq8kXIMkC0tGUpehscqsVsPr25rRMoY0XJhTrxisgTffhEDxbkf5XfcU75adluPp3q7bCh26JV2+5MF4ZJXg7j/wAwsDha1Hhk+MONqkLvDI8ZM5tRdg7WhKlohSoZBlVSAmsSj04Euo2PYVDRMWECAYg1NqFsbFB2pY5DlxIi4g+eX0oXvVLJ5JnNUsDIVhQMgkNaltkoeIQtnCloUamTgG4KUzhJC7cgRjsyN4LehEfNRWp+LSlDzQVvV8KvGp5NFfd13FzAW7Jac9CDEL5tOLjJxZ9UpyUoKSNDc9qIlpPiGueziqtSnuXIVNUdzP8AaN7212OmJOAu2wdJ4j5clapL2cMz67xJNHpXYW1EsdTqQ5r25jpDh8R5I6M5U5KUeUV7ynGrDEl6Gfvm7HUKrqcE/pO9uxe9tbqFemqnzPmt3YVKFd08e71X85NlYQ6nZKLYjwAkcXZn1K8b1Gbnczfqe96dTULaEX5Iy/aEF8M2emmXoqiL6NXUpdxYIaYxAMByBjOepk+fBanTKeqqs9tzB6zWcaEsbZ2+ZmLM1ekmzx9MnUaOe5IlPYtRhuSTWDdqUoNjdaj3BVbecg05o1RXLAlcPiIA1SdSj0pAObfLCNdvQ4DUshWkIXkLIZlVA4hKZJZWS3EYqgYVSh0oPxGEZWQuBKqYCNroXAPxcj8UqMEashGIWGgzAgY2JKo00qTLEIklrUsekKuJEJXEZOlSceEVGTsXtIyweTZGLYKbkUzpUHDmlQzkPbKFh4HF6HBOQb6yJRIyDxIsAiNKJENCUbR3NU+KG1YIkZYvzNnft6rw3W7R0rhyS2lv9z3/AEK9jWtlCT3W32H1LY1tUScjkCDviWu+qytOpGuqmiWA1osoe5uLNvuneNxCjhC5vLPQey1wnwPJEDOBI1BBPI6ooU8vIirWSWDZVbupvLS5oJboYzG/5K7CpOCcYvZmdJKTy1lo72BkAbBAHIbEDWp5YxTa4INr7NUXkuiDw++XkhdJBKvJEPtVYyLI0ASaZafkTx1Wn0uShVw+6wZHVqbq0W0uHkxnf4dhByPnot9RyeWlJw2aCU7WULpolVmOaS7LryUbIneQ9o2D9yofqSsLZD2tUNhoKAgCyPaFDJyGZTKFtBJMK0QgCHhyjB2R7SoZyYdiBjUyTTCUx0USabUtsfGJMotCTJ5LUEiSClj00OlQEdC4nY5oXMhCwuJweDVKi9nFPB5FghBRg7CPUogcxCyVgfiQ4JyMeUSRwAoxZ0Ljjlxwr6QeC12h27QdjhxCr3lrC6pOEvg/JlqyvJ2tXXH4rzQO7bAHufSqDOMTXiYcAdf22Lw1ehOhNwmsNHvKNxCvBTg8pmsuG5e8LIktkdBt5hV8ZY2U0keqWaiGNAGxPSwUJPUyQERAhXHDO9Q6idJz3AiHAEcUSlgjSQLxuWlWbkAHZGY9Pl1VuhdzpvnYqXFpTrLElv5mHN01GvLCIgxOyJIEb9Ct38zCUVJHl3Y1Y1HF9u4V2FummoHz48z0lCsv+fz+cky0x2X8/nn8gY5QjFZyEDVDYQ4BQdkc1QRkIHlDgnWx4cuwTqHtKFrASYdjUDYcUSKYS2OiSqRSWWIkhiAfElUmFKk9yxCLCxCDkZwEaoGLcI1qFsLB07l3vO9wwlSRueAOXtkeRY0OUgZELlyIHNK4lDlBLYuFcQ8jcK4E7CpydgXAoyc0ObTXZOwW/Z+z9491PKSx2EGJLgJEdJWT1miqlvqxuja6FXdO40Z2kuPU1/YoimwzkY0+9F5KD7nrKqzsaanejTlI9UeciNDDuqEZzkollbnLDIde3YXQTrokuTHRhncE23SR8UOvcJ09jq1ocY++ilyZ0YIlULTB6x9+RTYy3FSjsA7S1P4Jc33vd89fSVp2PtVEnwZXUMxotrkxjATs6nUrcbR5dJh6NKUEpBRiGbSQuROljsC7OSGsCLgGxpRANjgEJKDMQsYiRTaltjoIm06RKQ5JFuFNsksoFLcixGmyRRGyEqQ6C7YJLBCWywlgUlcSxca7BOoTGV2CNTOxLsHZOxKMHZPC3NXsEzzLQMtR5FtIQNU5BHtaoJQSFHBOx2Bdk7A4MUZJURRTUZOwP7tdkLA8U0OoJRyaXsr2fNRwqThwkEZLMv75Qi4Y5NWwsMtVH2NFbrCG4sIzJMQeq8tpPTa88mKq9om2WoXVRAAiIMk7Ah3XAezW5SWztta67X16TqNGjTJBa+tTbUdG5msnYJkwnq3k4aslZ3dONTw8BR2rfXbTe7I5DXUjbPHIqrKBdhM2F23hiaDpOo4/IpL2G7Mu7utYLg12uoJ3D98kVOW4qrDCyiScnHEdCesn6Ji2YvtsGt8mzO2kAHWMwM8wtGz/AOSKM29/45GMY8lejaSPHa3JlhZDGqRNZH03p5JIAOhS3lch7PZDawA0Moo5FVMLhgSjENjVIGRzVDCTYei1BIbAnUqRSJSLkINk2jS3pEpFyEGuSQWpeR7QSm2ELeQ4ppbhQSh2GJs4yu2OeWMLSpyDhnLjjsS4nJ2NcceR3jYixxGxbUbluSRiVaekgupK+p7FVoYWI1IHScAjyThDgFByCNaoCCNYhbCUQraSByGKAZtGTohcsDFDLwjU3F2ULgHvJAOz6rHu+pYbhA2bXp8YpSn8jXimKbcI2LEnNyeWaiXZFTbKmOQPC7YRmluQ1RwVl9Xcx9nf3jAXBpIkTnGoXZJXOD53vC6HMrVJGJsuLSBJdPugAcwrMNL3KlSEoyxg0dloONGkyCDhafdIgho13bVWlyW4Z0o1t1V3tGExsz+volOI+Mi8o3jglzsiIzmeJ5aFBpwHnKD1b9xtBnXPjpiGXVcyEkjT3DbGVqWEkHEBl5GPvcrlGbjuUq9NPlbGdvOzGnVcNcyZyGu4L09Cop00zxl9QlSqsbZ2ko5tIpw1S3JEpeCXLGw5QR6i4VwIoauyckGpU5QSlgbCDZOpWdIlMuU6RMpshJbyW4xSJLClssxeQoIQYY1NDg9DgLUh2NRgnUhe9XaSdaQxzyTkpSSAcnLgTAVOTtDOc2Fx2EhuEqTtzzC1WnvHEkLNt+pyc8y2M+pHUzv9PJErbpX+vhivAyVj2ZwtSjV1FWccPAndq8pAYOwqTsBqTeCCTGRRJZTHL1Sm2OUUHFJL1DNBaXJdZqVBGgOaqXdyqcGXrS2c5auyPRKTcLQAvNN5eTa5Ku3NLnHOBzQNDItJEdpbiAB+C5EvOCRXpYmkdM0UlsDF7nn959iHvqYm1u6EzDZJ+gSoJplmVTKH2q72MjPE4ACXEGUYOclXXvSnTBkNMHbkY3KDsmfvntC12bNBMjZrofJdglyM27tIZ1P5ZI2QIy6fFF4Yl1kegdkO0PdYHHNjsm7SZJnjrPkhTwMeJI9HvSm2owVBGY+xxWtY1nwY3UbdSjl9inY2NfIfcfFamc8Hm2knv8l/MfUcXbgPiux5iZSxwgrWTqUOcHJOXLH93CjVknRgc0KGcsIMHRuQYyOUsBG10LgNjVHC1KPDJ/Mdh/tSHwwvzA4WgrtASrMOK3FL0j1VWB3fIdIXinCopwSp5DseYyQNIfGTS2HtkoHsGm2FYwDXNC3ngZGKXI/vwo0sPxEeX+x4apnSZHI5heUnNz0teRRaFt1ckQ1X7Ocs4yKm3ghUrKYlertqySwVJQ7jalFalOqmA4g+6T1MHSEaxQ2MRIpMS5MOKJdCiSQAkzmorLLFOm5SwjcXBYu7ZJiTtXnbur4k9uDfpQ0RwWNRyqDUU9e0eKIJPouyEkMc2M853KUjskttQAZkKGiF6FJfF4tghsjI6ftl5oMjoxfc8+t1orOcGsGMzoTnHMZIjitvqzDASWFrjGIOOUbYIyyUJktGFvGuzF+aM9NM+aakVpyWRLqoCrVZTaC4vcGADWXEAepUt4QMUmzY0rdQs1anZntL6jajmOc04WsE4dNsn0HFLxlZLCmk1E9zupoNnEgmBt1++SdbyaawIuIqWUysrWZsyJ9AtyNR4PK1qEFJ8g3MH6fM/QIk35laUYf9f1/8GBm5FnzK+h8oO0IByTxuNe1SmLlEE4okhLk0FpuQtDYMUlQS2OaVzCWRwchwFlhGVELQ6Mw7XIGhqkFbUG9C4saqkRza25C4hqr5BG14UOGQ1WwO9oKjQF475G96u0keKzCWx/uk/pA8pXi6UkqMX6BMSgzEppXSjIFxLax2QEFb1ncuUsHKGxU1qGZWlC7UXgQ4AO6WlQudQDiPFFW9Z2kMymhcg0i6uawkkHYsy9uFGOnua1nQa9tmsaVimgK92S44zNvteFx2fNBkco7EB18g5F0cZR5O0lZf1/ljYaczv1USZyWDBXp2nqAFuMyZzxERuyGqhI6Uyf2We7uy/wAT3Gcz7rRxjRRImBV9q6paM3FxM6SA0chqojuzpvCMO4F5+ZKscFPdsdY6tSi8OY/A7MBzTpORg8lEkpLcleyyXdrC6sHSHGZJdJnPMz9VEuAoL2j6Y7K1HGxsJHiInM7eam3w3uHXb7EirVOhAjktWMV2MKtOb5SwCIbu8kabKktD7CFjdx81OZCnGGOBuEIsgaU+AdSkijIXOBHdTTEyrKA6mwqJMOEWGaOKBjUvUcSoCbwgTnIkhbkcKi7BymKKi7BOtjmuUYCUggqIdIfiDi9RpJ1j2vyQtYCU3jIuIqMB6mZi/wC5nsDX05fTjXaATIkL5r+YWHTezWUblxZSpZa3S/QDZBAVSEnrKmMl1dTpcRwXoen3C14CjEDUsuZ5lPlcf1H7wdBH9iWtbXaiJcBj7MtandqQOgfZ7NJTp3KUcjaNLXI1Ngs4a1YdSbqSyzcjFRjhEkOhAyUArWiAgcg1HJju0tYQTl8UCe4/sYm3Xu4ZMwsA4Z+phMFtmav68nFxBcToOoEFSA5GefVjN0knQbx+o8OG1GJb8zc3VfR9jAiGtmd5cdMhy6BKkizCWxnb4tRMtGUBocTmSZkzwnLyXQQFSXYzZdntTysFdRJgbTGXFRqwTg3/AGE7F2mo6XMLGEauGzkeA+CCTzwNp7LLPcbKMDBTaPCGhoPTXkrNvFJbiq+WtuRMbpV/TEyHUnnc4051A5hdnAqUdXK+KGmip1iZUmgZYiyKccDHU0akLlAPWswwAjUZnqvMWfV6j6xWtKj9n/H0aS2+K3NGvZRVnGrFbrn1z9iHhXqcmSosGQiyDjcG6VKFyTGU6bnGGgkopSjFZbIp0qtWWmCbJ1O5qpH5RzP0Vd3VNGjDo1y+cL4/YJ/otQfmafP6KPzUPJjf/iV1/kv1+w51gqgZMDuREofHpct494FSwuaa/tT9xFoMc5xbEECYOSi6u6FrTVWrLEW0k/V8FShRrV6jpxW6Wd9hrCTwVlpCYybeGXrWCnRg6kgnmcx6BZSq+LcyjH/FG+qcaFotXdkU2sbgrfhMqfmo9kW1rp+EkCctN68R1GzhP+vH4+7z+B6em99LZjLzsYEVGiGuyI/S7aFUdKO8VhvzXdeZSvbbwZ5XAe4arcUbVds4RpOOrliabWcF5b6TI2Ste6hT0NsZOKKV5CwI3LzjIhofZaOIq/b3UpSwiFDJLo2TCVoxqSlsy7bUsPJMa/YnItyG1XbkMjkV9vtEZJMmNhEw/aAyZkzu4JY7sef3lVIdJIgZgcd53psZCJIpXPxEk6CXHieJ4kgdUzIhkINxO4kosgcst31wCKbfdYY5mQC7qY6QhyNUktkTLn7J17Q6C12dTCTwa1xeSeZHmu1+RChndmypfho2k95MYGw0Yj4pLJkxuPwXNy7nYj2J92/hVZpbUrVi8iCGNMNM5jPXYVyzjdkY32R6RdlibTotpAnC3aSS6JmCTzKP0O7kqtSBGWqs0ZY2FVY5iADZ11VvODOks88jwxRkDTgQtUgtDHU1KYqVNcid2p1EeGgoGUdF8765N2fWYXHb2ZfLZ/ojatYqpbOm/VEN9FfSFPKyjzzpYeCPUYBtRxbYmUIoWlRxddBGZPyHFRKek0rHprrrxJ7Q+vuLey2J7RkWg7hPxWbO9ouWMm/Hwaa0044Q1ldwOF+o2j4J7imsxGPS1mJMp2lkaSUlwkIcZDRW3H6qdOVuFjzHQx2og7wsq76PQr0nSeUs5wnw/NLjuDpcZalyUle7ne0CM6bnSSNm1wO7Qrep11StfbftRj8/U8zcdOq/nE9PsSefd3eR1+WiSxo2lzjyEAfErP6DHXTqV5d2N65V3p0l6v8Ab7kZlGRqs/qH4qpWlzKhob09/gn+nANv0mdamp6sZIVh7budUEU/4TjDJkOc2YLuB24d0TmkdPm5QcW+NsHsrOyV3SnVzjDwvlnc01eg2o1zDo4HpuK8rYVoUrqUXxl/Ip1Yao4ZibtOCo5m1pcDzGq2bmop1tMeEZCWh4Att73VXAuMAqnWrVXtkFNtkzvkiScIhNlxdeUIrGtJVcjoIsK9XNekhXzUUF8S9TIz7RAmDE58BvVmvW8GHiNZS5x2XmHN43DVKoDZGY1R64yipR3TOj7RmL5vGZA14ZlVpSyy3CGEZC9KxM4tY0+qlEMxl6nWfvoijyKlwUzzFLi55/tYB83/APFNK0uBbGML2T+prj0za34E9FJCLa5uz1StZKlqpEONGo0vpx4zSAnvBvzxyP8AbwVKvfQo3MKE1jUtn2z5HJC3Rf76TmtDnZU6siYzcwz1zOfJXXtuGn2JVrvurWqHxuOMUiSHESQxpExszdHVDOWFuHBZZ6v2KxFgLwTkBJSqT1MbUSitjWurgODSYLg4Ab4EmPirOcPBXC0XyijLDOksnVG5rQg8ozasWmKFIp7cCEKUAwLKwLnNH5cM7pImPKD1SYV1KrKkv8Un88/Y5xwkwhT0RsMxLxn4yts06dZdm4v47r6F7p9T2pQ+JGtJ8R8/Nep6PV8axpTf/VfpsZd5HTWkvX6kJ5Gp0GzfwWr6ILp3T3dVcy/tXPr6fct7mzaXiMUxyAjL1WZ1CU4wcYL+PuekrtKShwkHrWxrBmem0ngPmsyz6fUeNXAGHLgz1otklzzMzmOGwgRs+S9JGnhKKLcYYSiGuu1Y3honbOY0HxQ1YaY5YustMcsv2GnpGKNZOa84+rxlJqHb1K7hU5zgFaThGJuYmCNoPzWjZ3NO6jmIUN3plyNp2ieKfOmmmmG49mBNBoq94RiEAAH8sEyOOqo3lw+n2D8JbRf6N/VZMmXT07vxp75WF6Y+4w2cHMEAbl85qW07mcqykvabe733e/bzNBJQWldiruKzBlCm0gSBOYzBOZ+Kq3NaTrSlFte5ly3pulSUfn8TRWOnLZ3K90zps61N1oPh4wJqyw8GI7QU+6triNHtDxzIg/Ba6oyozxIybhYqZ8yvs48TjvKiKUpiOCwpMJOQJ5JtW0q1XppRb9xNOE6jxBZL+zMwgStCy6FXik54Xx+xowsqr5whtRjjJBGe+VpUekTpSc3JNsuwt9PLJFLJsOj5K1+WnjDWQJUpN7IqalowEsPu+83ltHnCwreLtqsrd/28x/dCqKcJ6H8PsZS+bXExlqrDL5krTeIGLWdp2/5RrgU2UNpqBxRJYFskXRY6davSpVPCxwcA6fdqOeRTJ3guDQRuJ3JVxUnTpOcd8btea7/oKkUt50nU3upvEPY5wcP9wOfmc/JWac1OKlHhi2az8M749nvAUyR3VdooOB0DwJac9fFiH9ayeuWvj2uuP90PaXu7/f4HPbghdtLiNkvFwA/hvLa1PaMBMFvRzXCN0K1YXX5i1jUfOMP3omHtNMtOyV0gODniQIGe6cgjnNyZchHB7NdDAGDCICs0YrAio99yJ2pq4KdOqM+6qsf0MtcOocQq9/OVNQmu0v2f2FS4yWIrgZkgSQBnqToArkmlv5jXgsHiQrdCXYqV47ZGBPKWEKFz4BS3Ku6q4caz8gDUI8vCPQBea6Pd71rm4aX9uX2XKHVo5emKJzivUrcpsDtWP+I6Pi9NqemH8nv+mRlm9NdfIHaGkloGp8PWf3Vb8JXCfTmn/g39/wByepU266x/kVNsdjrd1Szg4RxI1PoSvV0/Zp65npLalG3t0uxCtDS0vB1HhO7oeqdCSkk0OU1JJoji1GMW3nn96o3BZwS0lsNqWk+fOM9nH91ygQMui9O5rAu90+Eyfynb01R16Hi03jkGvDXDbk0FNxLzhBxHRzS0yNdZ0Xym5/D95Qqvw1mOdnn65xv5hK4pOC1P3oW+7d3bG0sU1CQ92fugTA5klex/DvSp20JTqPLfP2Xu3+YmjJVKmtLEVsiNZbykAjLfn8FuTo7liVMs6FvDhrnzVO4s4VacqVRZi1hiZUsbBKstJGv75r5FdQnaVpUG/wC14+xU0t7ld7a2nTdUeYaxpceQEqv4UpzUI8t4NOs1GLkyy/Du83Wmy96/Vz3GNw2Be96TTp0VOjHtj6c/Ew3OU0pP1M52wtNOpbGUmEucxpaY/Uc46KvfPxKzUd+3xK9xPW0HsVipsPiPevP5AfAP5nfm6K/Yfh+bxVuHheXf4l626VJrXV2RaULUMXiybGjQBlwXpFSVOGmCwaXgKnDTTWB3tAcQGAkuIgan7yU4aT1MnQ4puT4LSndzhBLhO7P6KnUu4R5KTuVLZIhWqzVGk4m+GdW6fFPpV6c17L3LNOrTaWHv5M5l3Mq+8YI05xBz+RVe7oU6rTlHdcNcoTXe6eM47nmvby7KtFw2sMgPGk5mDuPxWNK2qUW9bzl7P9vQiGpJ5edzz63PgHOSiiskSeCvrVQMhwlNSEykHtbwG08JzwhxjYQTl0n/AJKMAyexN7UEVqtC0gf9SxhfH/3UyKVYejD/AFKtZRdOEqX/AEbS9z3X6MBbsoabiS5wMH3pGUEuGfqrjxjBK5PT+1FT22xWS0/nbLXxsxQ188MbGx/OvP8AT4u2rVbbtnK9wVD2ZuD96C9nCTALYkf3QYPPME+a00k3sXMnpt2DCwDgr9KOEVZvLKztFVbUs9YNzjEMtjmnMdIVPqDU6EnHs19Vn6gy3g8FVetd1W6hUaf4lPA7jNNwHq3PqhUlUslq7bfsv2FT9uizU9kb1FqszKm2MLhucBmrlhWc478rZ/f4kRn4kN+SeHiSJzGccPsLS8WDn4efaxnHoUWmhjrU2XNnxNbiI4ZwfRK/MQc501zFb/EjHBRdn3/wXf8A6A+n7hfNK93KMJ0O0sP5N/z4F6ik05epa0q0j0Xu/wAOXTr2UVLmHsv9v0+hRuo6Z58wjWbT5bSl/iDq1GhbVKCeZyWMeWfP4B2ttKUlN7JEa8beKNNzssWjeBIInoJWb+CourOrT/x2f12+hq06Cq1VnsZCxW5zHB7XEOzzyOuR15r6PVpRktLWxp1oxksPgZaLZJzMyczt19V0aeOBaWOCup2v3huKsShww5A6ltga6Zb8xwUqnuRkiWx7sOMTEyHAHDO6dEynhPT+hyklsCpWwazHEEg55emfkjlFvYF4fIZlu4zvkmSd5M8EDgcnjgmWO3uLg0CS7QAEnFuAGsoJ01jL7DlNcstLPeJY6HSHaEEZ9RsSHSUllcBtKSNRZO0ADACJy1kLFuOjUa1Rzkt2Up2z1bM8/wC3l6xRbQac3Q53IaDzz6L5z0u3/qOq+3ArqtbDVJe9heyHaapZW92MwKJbTYNtVzhBPmegV+nTqfmVUoLMpPD92MGdTnKS8NfBeuSZctgeXEtBqVD77xoJzInQCdu1e5sum0rKHiVWtb7vt7vueitrOjZU1Os1qfn29xZkvpuLXgtduO6OGR6K+2prMd0WtcKsdUHlB2WkgO6R99UtxWRLim0WlwWxrXjGQCWloJO2Z9VXuINx2Kd7TlKD0rvk0T65mZBB4HIbcxqV5e+dWFbZZT9Ht57pPf0Zn01HGO4j7SMDjOUEZ5Sdit2VGpr1PK9/PyJ0+0kuSnp1OP8Anb1W40XmvQNXsAtFN1JzcTXCCJGXEHYdqTVjBxanwJnKMeT5/wC3NxVLFaDReCR7zHR77N/PYf3CyZUnBiJtY2Mq52qIQS7w8JLd2Fv9rRPqfRCkTIl3cTUs7mbaNelWb/JUcKTwP6u5PVA46ZuXZx3+G6/cBcku9LsioyjRZif3AyaPE9wqul3Ew1VaFxmnKpUeFq+Swgqb2bZp+x9THZK9nIMsIqAHUSIII2EOaFRvmqVzTrLh7Mmo9EoTXuNnYLC9jmBzMLmMacOX5s/jPLNWrGEvGqqXnn9vsMhPMpI0z7QMQ2TpwzWv3JSMd2el1F5xTjfUfIMhxqCTrxKx6MnXhXilv/4/sIt3qjMl3HUZ4qBMkODiNkOaQQf7R5rGq3Mo2EktsyTX65+iAhL2XH3Aex1qNitj7M8+Bxwgnfqx3UEea1bS4dKrGcuJJZ+O6fw+mRCfhyaNRe9oNK003bHYWnk4kHyJaeisX1Z2/UqdR8OOH83/ALFy5M72ktxZay5hBD6LqZzAkOZ4YnUgwY4FV6l3FXNSrDdSX1iiYx7Mtbg/6epwcY/paCvG3W1aJbtl/Tl7xt03gMZB0Oz1H3xWxY9QqdPU5QWdSx8Vw/gJcFVaUi0r2h2IkkRkZ9I9VWurGtG2hcVXvVy9+duPnnPyHqutbgv8TM9rrXNXDOQaMp2nP6L6V+D+n/lrFzfM5Z+GML7/ABNazX9PV5v6Ge9pj/PqV6nRkbJlld9zVazcZe2k3ZjBk8hrHH4rPvOp2lm8VJL5orOrviKb9xUWuwVKdapTdExja4HwubvY6N/kQm1er2UKFOu5+zJ6dt8P1x5ETrxik5bFS616+9yyy357Nq1NHDQWot7Z2ra6xMs/dnG0YA6csM5u3lxG/ms6HT5RunW1bPfHf3e4r6GqmvJl2WkgkTPODHmtRpMZr3De08SegGmmnRDgnWTLqvd9CqyswNLmGQCJnIgidRLXESlV6Ea1N05cP+fU6XtxcX3LK8+0PtFd1YAU5AAaDnkAJnIHfptSra08CkqbefUbb4hDTkOy2mMtOaLSu5ZUjK261GtaSTpi9BoPRfLKVNUqOF5Hma1R1KkpvuzVdnLtNSqNjnjX9FICXPjeRkOY3r0vRbSNvR/M1Fu/7f56/T3m70+jG2oO8qLLf9q/nn9DcWe0NbDKY8GQDRGs+8dpdpJOS8Hf3d51W4a3e+0d9l9Piy1KO3i1Hv5/svTySO7S2lvdAn3muDWnbI9/pkvofTKU6NOFOTy1FJ/BFKw1Os8cPL+xmPbJIH3qtXBt6MLJZWSy1alM1AJYDEkgZxoJ1SpVYRlpb3K1SvSpz0N7g7LanBvhe4Rnk4jP4FMlFN7oZUhGUvaSJdO8XOglxPAkn/CB00uBToRjslgl07UI4Hh6jiEtxFuDLS4rTJew6lsjp9z0WZ1u18eznFeT+fb9Std08aZrjJVduezwvCxup5CtTBqUXbnDVhP6SMj+y8Z+Gr+U5OzqPKxmPpjsIqU09l3+p84OaQ7C4EODsJByIIMEHkvUNYZRNB2guB1Ky0rXUfD7RXqhlOP/AGwXHvSZ2kDKNDKr0riM6kqa5SWSZcg+wbMdup09lUPp8MRYXUyeVRtM9EVdZptfzfb9wHwaztzd7KHslRuL2qoSZBOFtJoJwxvxVm58CsLpNadx4tN40L5tv9sJhU1lY8zadjcFRleu5sVBQwuOhIxNcA7eQWDNK8KdNVaT4SyvflcejAWpKUH2I/8Arfd1ab3HJznMdyJnPq8oLOtUpyU0+N36rvn9fiJjUcXkujaBhOcgtqOYeLfeZ6HyW87qPiRkn7Msr3Nfcv6lyiuuljadlsuHIFjW9cGMT5OWR0a5l/8AQq05f5fVMTbYikvMDdtmFOpjBnG6o9x/qho6CB0Ky+oY8SdNcReEKktMx34g3cZbaW/yO5tHhPlP9q2/Abpyn21OP/5SX1TIuI9ybVt/tNko1tXNmm/fijI+k9UPUW61rTqvmL0v9n+hWyZa+quKpTO7xeeQH/JVKUcQfuGL+1s3HZGjipunQyeeoWX4Kr3Cj/1TY+g3GDMc+0mjaSwmIcRzGrVcqUdVMSn3NRfNuBbSLSBJaefJBVq1q1Cmqrzp1pfNbv5pL0QVRxTenvgzF+teR7QYwPqPYN/gIGn3ovrPQXGNjRo75UIv5o3aE4qCh3wn8yquMB9ek12bZxOG0hoLogajJa1zJwpSkueF8dhdabUXg2ta05k4g6Tlk4HZAdnEyfLYvhV3rqXE3Uzqy8/Pt6ItxkqdJtdlkpr4eYaDEte4ZDY5rT8QfJalLewW/wDm/hsjz9zVlVScue5ib0ZgqEbDmPmvp34avHc9Pjq5h7Pw7fpt8CzQqOUEVz6uX36lbTe4TkArVNHQDGXQ/YQOWNwHLuONfL9kWo7WPbaFISmOpWiDshFkONTDJrLfA/ZRpTHqqBuvx1JIEA55QImSCdTuXzK2tvHqRp9uX7jNtbb8zXVNbLl+7+bG27MXw1lWq57g3GzC1xyAOIEjhp6L1FxFuEVBbLsek6lRlOlCFNbRfC8sfsX1TtPTLXlga0SQS2AXEGJA1JOzgVSjaLjHPONvmZULGspxUt2Za13q6qZOQEho/T9TvK1IQUFsb9C3jSWFz3fmMoV88+A2TqjGyWxbWK+qrGd218MM5QDEnODGSTOjCUtTW5Tq2tKc/Ea3EbassymDNO4+jaodGk5qcbByhqjkm0bTsPPWFDiLcO6JNO14S17dW5zO5RpynFg+FrTg+GaSyXpRIcSHNcWkARLZIiAR89683T/DtGhefmqfPl2We5nTt6yaSw1n47fzseJ9vOzeO9aLWZNtbmSRseHBtUjpDuZKf1P+hGVX0b+P+ypeU9FTPZnfjPbGm1UbOzJlnohoHPL4MHmsHoycqc6r5k/p/wCspJ5eSg7BNJtjSMixrng7iIhWepTcKGV5oio8I3n4g2qGUnkYyzNw1wseS1zzuE4R1WR0LEXNebWPXAVCSXJL7FXqH2K21TkAaVIEb3ZnnsPVaPUILw3tu8L4Zz+w6u1oyHp3c2tZyRJfiDhuw5h3rC8/4/hTwygllF5ZmxYsx4qb8Y4h3veZxK3TqRq204d4tNfQtQ/twVn/AMaGGAzC5vBrSR/2krPpVXSulUXP7/7EanHjsWdjoN9xnutDWDziTxynqmXtq6VeEZPLnhv3vn9Rso4ZdX1SFSxvb+oEj+bFkvV05QXTHVfD1P5yb+rF13nCPPOyFswmvZ3uwh7HOaToKlMFzeUwR1WXKCnHS5YTXwbSys/znApeQF0ufA0c4A/ytj5/BVW9EZY8ie2D0C5Lc1mADQsj1OayLes6FV1GucocnskZH8QaYbWZUblOR5jMH4rQsZSnGWfMCWM7AvbMVnD58VEiBsh5wz0KW4NVdHaWf0BayjPW28HlmBziWBznAflBd7xC+udAuaFxbR0LE4pRl54Swn7jWo1oyhlLdYTA3DeIpV6byS0AkGcwAQQTyzlaV5TdSjKK5Bm9Swbu0V6ZZJJLwWwWkOa7MQSRsga5eq+e9X6ZSlGdwk1JLft80/2EutNQcOxS39aD3rW7HNxHfLZA9HHyXnLV5tpR8pJ/oVZ4aMx2gywO5j5/Je2/B1bDq0vRP5bfugqEsZRRuf8A4XsJSwxuQLnSCBx5b0qUsrCBG0HFxDRmSQBzmAhVdJZk+CDZNuujTY1gp964gFzzOuekHIQRl5yvH3/4gr06rVN4x8vcWqdHKyV1+3ZTbT76kT4SGuaecSCBG1bfSesSu17aw/5+gFSOllS2tx9Fv62cpk+wuwgjivGdLp6YOp3f0NHpFPRTc3zL6Ik99ktNSNbXlisqa57hrx/ZSmE5Be9y/dTUqxpU3OXCBnVUIuT4QcVxAyzGU7Vj9Jvq1erNVHnuvT0Mzp19UuJzUuOV7glG0xv6LbZqMlWeo95wsa5x3NBJI5AItluyHKMd5PHvDVnPY5oe1zDuc0gxvggZKVhrYZTlGcXpafuJlOuuI05L24rCa+MB0YQHe7JJOUDMbkivWVLG3JSu7lW+ltc+oyy1SCW7QY9U17rJZmk0peYSvZBUq0Kp1s7nVenduYR/yaeixPxFF/8Az5uPO31MvqkF4GryZ5VfFMW11orwZbagC4DPusLWEA7hhLuE8V563k7VU6fnDj15/fBhJtLJF/DePaHnZhjoZ+gTOs/8KXqdU4PR7YyKVptEAhllrNGIBwxtfLcjkcjtXn6LxOlBcua+WNyaJHuaxsp3FRwNwmvVxvzJktGAnPTNmi2Lyc08Sf8Ak8e5L/1jazejBdXI9lKi0n8oJdy+yvNXKlUqPAmnhD7XebXU6mH3cGIdIVqxpuEpRl3T+4UZ5bI9B+Gg4kSMDst8kiFXktVVY8xTJ9w5tqE5Zj4D5qL+u6lSDb4SXyGxepZLy9vBZ25+8G5boIM8tB1W7c15U+mU6ae00tu+2+V9GvXYCaTfuPK79pinawQcnYXeYzHnKOhplSUYvOEvnhP9GLY+87SWmm1u6TzJPyhV6UMqbfmSzS3c4inTnXAPiVk1sOT95xn+2V4d5VY0aD/C2LGlot9++5OckS5a+Jxok/8AqNdS/qI8B/uAQ3MNK8Rf4tP7/oTEztqrkDPIgweGcEL03Q7j8veRafsy2fufH6h05YZF9oX0Cc1kf4gawWksqNIJHiE5xOe3es/qsFWsasX/ANX+m4LeTX35U8dJ38w82yvktqvZmv5yVclFf7waYO5w29PmvS/hmXh3uPOLX7/sFT2Zm6tTfHxXuZy3HZBOdzO1VpSOH3XXDK7HHRrgeG5VK8m6ckiUampWJfjhw2gDaNmi8ZXt6mqW2cstRmlg697cHUHiIxSSBtMRPDMnRafSKc7dxWd218v9ZAq1FJ5Mm2pl+y9iqrK5bip6/ReZ6bJ+Djyb+5q9Mm/Ba8n/AOhDUPwWg2aKkPbU2cfqpTC1bhab9kcVndYqONBRXd/QodUqONvhd2PxwqXRdqsn6fuVOjL25+5Ey7qfeVGMJgEmfiV6JyaWTZrVXCDkbC7zgph1MYA8lsD/AG7SfzdV4XqPW7qVaVOL0qL+P89wqNrCok6ntPnf19Atqca1M0nmRDnNO1j2iQW8DEEcU/onVLl3KpzllPz+5EqcLd+LTWN0muzTMtQqmR9V7t8mmi6sFtqUjLHFpIieB1QThGaxJZFVKNOqsTWQtF/iHHXijfA1r2S0o2ghruLXtPIgg/H0Va8oxrW84S7p/Qp3NCNalKEvI8ztFpcyyNw5B1Cs8iNXY2CZ5PK8PCClcPPaSX6P7Hj084+BD/DpniJ3ujyAPzTerv2UHU5N1eFQ+wWlux2IHlH7lYttHN5T9CaPKRNt4wWCw0x7op4upAP/AJFNr1HO4nntn6jbh8BO/IoVAMi5r6c/pApF8jmVnaE6sc9sP9cCIywmU/Z2viYC4A4hBGcQWwVfrrRU27ARND3YNna3iB0xk/JZeWqzf84Da2LSn4S8Dafqq2W0g1tki3/b3ezvnPwtA4eIjLyPmrtvUc5qM98LSvRLD2+nxBm/ZPPrxtBqCm52oy9Vt2sFCbS7i+Q9wN72t4vy5+SXePw6b09zmai/qxp0y5usAehWTaxU5qLJZiLaZeydv0XoeINLsciLaHGk+WnMQ8cxmPgoglUjh+4lcju3NINtD8OQe1lWNxe0FwHUld0yTlRWe2V8nsF3Mu2qZ8l9EhcSklJ90mMLW67D3gc/FHd4DGGZk75y0QXdzopOLWdSf0JSyaW9ap8HNvqAvmlCPPxK8SivF8scDu+i2ulezdQa8/2YceSd+HtFtSvVpvGJr6RBmNjhB9Vf/FVapRoQq05NNS/YY20tjNXzZRSr1aYJIa8gTrGoWjZXEq9tCrLloIr3HNMctziZQvRzIgDL15qtK2UnnIWTvbn1MZcZyAA0AEk5DoEuEFGtTivNv9AWAla+pnH/2Q=="/>
          <p:cNvSpPr>
            <a:spLocks noChangeAspect="1" noChangeArrowheads="1"/>
          </p:cNvSpPr>
          <p:nvPr/>
        </p:nvSpPr>
        <p:spPr bwMode="auto">
          <a:xfrm>
            <a:off x="155575" y="-860425"/>
            <a:ext cx="3028950" cy="1800225"/>
          </a:xfrm>
          <a:prstGeom prst="rect">
            <a:avLst/>
          </a:prstGeom>
          <a:noFill/>
          <a:ln w="9525">
            <a:noFill/>
            <a:miter lim="800000"/>
            <a:headEnd/>
            <a:tailEnd/>
          </a:ln>
        </p:spPr>
        <p:txBody>
          <a:bodyPr/>
          <a:lstStyle/>
          <a:p>
            <a:endParaRPr lang="lv-LV"/>
          </a:p>
        </p:txBody>
      </p:sp>
      <p:sp>
        <p:nvSpPr>
          <p:cNvPr id="4104" name="Rectangle 9"/>
          <p:cNvSpPr>
            <a:spLocks noChangeArrowheads="1"/>
          </p:cNvSpPr>
          <p:nvPr/>
        </p:nvSpPr>
        <p:spPr bwMode="auto">
          <a:xfrm>
            <a:off x="0" y="890588"/>
            <a:ext cx="9144000" cy="5632311"/>
          </a:xfrm>
          <a:prstGeom prst="rect">
            <a:avLst/>
          </a:prstGeom>
          <a:noFill/>
          <a:ln w="9525">
            <a:noFill/>
            <a:miter lim="800000"/>
            <a:headEnd/>
            <a:tailEnd/>
          </a:ln>
        </p:spPr>
        <p:txBody>
          <a:bodyPr>
            <a:spAutoFit/>
          </a:bodyPr>
          <a:lstStyle/>
          <a:p>
            <a:pPr algn="just"/>
            <a:r>
              <a:rPr lang="lv-LV" sz="3000" dirty="0"/>
              <a:t>1 Pēc sabata, pirmajai nedēļas dienai austot, Marija Magdalēna un otra Marija nāca kapu aplūkot. 2 Un, redzi, notika liela zemestrīce, un Kunga eņģelis nāca no debesīm, pienācis novēla akmeni un apsēdās uz tā. 3 Viņa izskats bija kā zibens un drēbes baltas kā sniegs. 4 Sargi drebēja no bailēm un bija kā miruši. 5 Tad eņģelis uzrunāja sievietes: "Nebīstieties! Es zinu, ka jūs meklējat Jēzu, kas bija krustā sists, 6 viņa šeit nav, jo viņš ir augšāmcēlies, kā viņš bija sacījis. Nāciet, skatiet to vietu, kur viņš tika guldīts. 7 Un steidzieties un sakiet viņa mācekļiem, ka viņš ir augšāmcēlies no mirušajiem</a:t>
            </a:r>
            <a:r>
              <a:rPr lang="lv-LV" sz="3000" dirty="0" smtClean="0"/>
              <a:t>.“</a:t>
            </a:r>
            <a:endParaRPr lang="lv-LV" sz="3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Ievads</a:t>
            </a:r>
          </a:p>
        </p:txBody>
      </p:sp>
      <p:sp>
        <p:nvSpPr>
          <p:cNvPr id="7" name="Rectangle 6"/>
          <p:cNvSpPr>
            <a:spLocks noChangeArrowheads="1"/>
          </p:cNvSpPr>
          <p:nvPr/>
        </p:nvSpPr>
        <p:spPr bwMode="auto">
          <a:xfrm>
            <a:off x="0" y="676275"/>
            <a:ext cx="9144000" cy="477054"/>
          </a:xfrm>
          <a:prstGeom prst="rect">
            <a:avLst/>
          </a:prstGeom>
          <a:noFill/>
          <a:ln w="9525">
            <a:noFill/>
            <a:miter lim="800000"/>
            <a:headEnd/>
            <a:tailEnd/>
          </a:ln>
        </p:spPr>
        <p:txBody>
          <a:bodyPr wrap="square">
            <a:spAutoFit/>
          </a:bodyPr>
          <a:lstStyle/>
          <a:p>
            <a:pPr>
              <a:buFontTx/>
              <a:buChar char="•"/>
            </a:pPr>
            <a:r>
              <a:rPr lang="lv-LV" sz="2500" b="1" dirty="0" smtClean="0"/>
              <a:t>Kura</a:t>
            </a:r>
            <a:r>
              <a:rPr lang="lv-LV" sz="2500" dirty="0" smtClean="0"/>
              <a:t> </a:t>
            </a:r>
            <a:r>
              <a:rPr lang="lv-LV" sz="2500" b="1" dirty="0" smtClean="0"/>
              <a:t>diena</a:t>
            </a:r>
            <a:r>
              <a:rPr lang="lv-LV" sz="2500" dirty="0" smtClean="0"/>
              <a:t> no šīm ir </a:t>
            </a:r>
            <a:r>
              <a:rPr lang="lv-LV" sz="2500" b="1" dirty="0" smtClean="0"/>
              <a:t>nozīmīgākā diena pasaules vēsturē</a:t>
            </a:r>
            <a:r>
              <a:rPr lang="lv-LV" sz="2500" dirty="0" smtClean="0"/>
              <a:t>?</a:t>
            </a:r>
            <a:endParaRPr lang="lv-LV" sz="2500" b="1" dirty="0"/>
          </a:p>
        </p:txBody>
      </p:sp>
      <p:pic>
        <p:nvPicPr>
          <p:cNvPr id="5125" name="Picture 5" descr="http://www.wcm.org/christ%20picture.jpg"/>
          <p:cNvPicPr>
            <a:picLocks noChangeAspect="1" noChangeArrowheads="1"/>
          </p:cNvPicPr>
          <p:nvPr/>
        </p:nvPicPr>
        <p:blipFill>
          <a:blip r:embed="rId2" cstate="print"/>
          <a:srcRect l="41038"/>
          <a:stretch>
            <a:fillRect/>
          </a:stretch>
        </p:blipFill>
        <p:spPr bwMode="auto">
          <a:xfrm>
            <a:off x="4427984" y="3140968"/>
            <a:ext cx="2143108" cy="2880319"/>
          </a:xfrm>
          <a:prstGeom prst="rect">
            <a:avLst/>
          </a:prstGeom>
          <a:ln>
            <a:noFill/>
          </a:ln>
          <a:effectLst>
            <a:softEdge rad="112500"/>
          </a:effectLst>
        </p:spPr>
      </p:pic>
      <p:sp>
        <p:nvSpPr>
          <p:cNvPr id="6" name="Rectangle 5"/>
          <p:cNvSpPr/>
          <p:nvPr/>
        </p:nvSpPr>
        <p:spPr>
          <a:xfrm>
            <a:off x="-144016" y="5903893"/>
            <a:ext cx="3131840" cy="954107"/>
          </a:xfrm>
          <a:prstGeom prst="rect">
            <a:avLst/>
          </a:prstGeom>
        </p:spPr>
        <p:txBody>
          <a:bodyPr wrap="square">
            <a:spAutoFit/>
          </a:bodyPr>
          <a:lstStyle/>
          <a:p>
            <a:pPr algn="ctr"/>
            <a:r>
              <a:rPr lang="lv-LV" sz="2800" b="1" dirty="0" smtClean="0"/>
              <a:t>Zaļā Ceturtdiena Sv. Vakarēdiens</a:t>
            </a:r>
            <a:endParaRPr lang="lv-LV" sz="2800" dirty="0"/>
          </a:p>
        </p:txBody>
      </p:sp>
      <p:sp>
        <p:nvSpPr>
          <p:cNvPr id="8" name="Rectangle 7"/>
          <p:cNvSpPr/>
          <p:nvPr/>
        </p:nvSpPr>
        <p:spPr>
          <a:xfrm>
            <a:off x="1907704" y="1124744"/>
            <a:ext cx="3131840" cy="954107"/>
          </a:xfrm>
          <a:prstGeom prst="rect">
            <a:avLst/>
          </a:prstGeom>
        </p:spPr>
        <p:txBody>
          <a:bodyPr wrap="square">
            <a:spAutoFit/>
          </a:bodyPr>
          <a:lstStyle/>
          <a:p>
            <a:pPr algn="ctr"/>
            <a:r>
              <a:rPr lang="lv-LV" sz="2800" b="1" dirty="0" smtClean="0"/>
              <a:t>Lielā Piektdiena</a:t>
            </a:r>
          </a:p>
          <a:p>
            <a:pPr algn="ctr"/>
            <a:r>
              <a:rPr lang="lv-LV" sz="2800" b="1" dirty="0" smtClean="0"/>
              <a:t>Krusta nāve</a:t>
            </a:r>
            <a:endParaRPr lang="lv-LV" sz="2800" dirty="0"/>
          </a:p>
        </p:txBody>
      </p:sp>
      <p:sp>
        <p:nvSpPr>
          <p:cNvPr id="9" name="Rectangle 8"/>
          <p:cNvSpPr/>
          <p:nvPr/>
        </p:nvSpPr>
        <p:spPr>
          <a:xfrm>
            <a:off x="3995936" y="5903893"/>
            <a:ext cx="3131840" cy="954107"/>
          </a:xfrm>
          <a:prstGeom prst="rect">
            <a:avLst/>
          </a:prstGeom>
        </p:spPr>
        <p:txBody>
          <a:bodyPr wrap="square">
            <a:spAutoFit/>
          </a:bodyPr>
          <a:lstStyle/>
          <a:p>
            <a:pPr algn="ctr"/>
            <a:r>
              <a:rPr lang="lv-LV" sz="2800" b="1" dirty="0" smtClean="0"/>
              <a:t>Klusā Sestdiena</a:t>
            </a:r>
          </a:p>
          <a:p>
            <a:pPr algn="ctr"/>
            <a:r>
              <a:rPr lang="lv-LV" sz="2800" b="1" dirty="0" smtClean="0"/>
              <a:t>Dusēšana kapā</a:t>
            </a:r>
            <a:endParaRPr lang="lv-LV" sz="2800" dirty="0"/>
          </a:p>
        </p:txBody>
      </p:sp>
      <p:sp>
        <p:nvSpPr>
          <p:cNvPr id="10" name="Rectangle 9"/>
          <p:cNvSpPr/>
          <p:nvPr/>
        </p:nvSpPr>
        <p:spPr>
          <a:xfrm>
            <a:off x="6012160" y="1196752"/>
            <a:ext cx="3131840" cy="954107"/>
          </a:xfrm>
          <a:prstGeom prst="rect">
            <a:avLst/>
          </a:prstGeom>
        </p:spPr>
        <p:txBody>
          <a:bodyPr wrap="square">
            <a:spAutoFit/>
          </a:bodyPr>
          <a:lstStyle/>
          <a:p>
            <a:pPr algn="ctr"/>
            <a:r>
              <a:rPr lang="lv-LV" sz="2800" b="1" dirty="0" smtClean="0"/>
              <a:t>Lieldienas</a:t>
            </a:r>
          </a:p>
          <a:p>
            <a:pPr algn="ctr"/>
            <a:r>
              <a:rPr lang="lv-LV" sz="2800" b="1" dirty="0" smtClean="0"/>
              <a:t>Augšāmcelšanās</a:t>
            </a:r>
            <a:endParaRPr lang="lv-LV" sz="2800" dirty="0"/>
          </a:p>
        </p:txBody>
      </p:sp>
      <p:pic>
        <p:nvPicPr>
          <p:cNvPr id="11" name="Picture 9" descr="http://pastorkylehuber.com/wp-content/uploads/2015/10/Communion-Cross-with-Jesus.jpg"/>
          <p:cNvPicPr>
            <a:picLocks noChangeAspect="1" noChangeArrowheads="1"/>
          </p:cNvPicPr>
          <p:nvPr/>
        </p:nvPicPr>
        <p:blipFill>
          <a:blip r:embed="rId3" cstate="print"/>
          <a:srcRect/>
          <a:stretch>
            <a:fillRect/>
          </a:stretch>
        </p:blipFill>
        <p:spPr bwMode="auto">
          <a:xfrm>
            <a:off x="1" y="2636912"/>
            <a:ext cx="2987824" cy="2783232"/>
          </a:xfrm>
          <a:prstGeom prst="rect">
            <a:avLst/>
          </a:prstGeom>
          <a:ln>
            <a:noFill/>
          </a:ln>
          <a:effectLst>
            <a:softEdge rad="112500"/>
          </a:effectLst>
        </p:spPr>
      </p:pic>
      <p:pic>
        <p:nvPicPr>
          <p:cNvPr id="12" name="Picture 4" descr="BIBLE016"/>
          <p:cNvPicPr>
            <a:picLocks noChangeAspect="1" noChangeArrowheads="1"/>
          </p:cNvPicPr>
          <p:nvPr/>
        </p:nvPicPr>
        <p:blipFill>
          <a:blip r:embed="rId4" cstate="print"/>
          <a:srcRect/>
          <a:stretch>
            <a:fillRect/>
          </a:stretch>
        </p:blipFill>
        <p:spPr bwMode="auto">
          <a:xfrm>
            <a:off x="1907704" y="2132856"/>
            <a:ext cx="3475584" cy="4149080"/>
          </a:xfrm>
          <a:prstGeom prst="rect">
            <a:avLst/>
          </a:prstGeom>
          <a:noFill/>
          <a:ln w="9525">
            <a:noFill/>
            <a:miter lim="800000"/>
            <a:headEnd/>
            <a:tailEnd/>
          </a:ln>
        </p:spPr>
      </p:pic>
      <p:pic>
        <p:nvPicPr>
          <p:cNvPr id="13" name="Picture 6" descr="http://t2.gstatic.com/images?q=tbn:ANd9GcR5qr_VmAUdM8OoN4PJ8kRfR5adfcGdFo6TISz7BhKBkBk-H4mA"/>
          <p:cNvPicPr>
            <a:picLocks noChangeAspect="1" noChangeArrowheads="1"/>
          </p:cNvPicPr>
          <p:nvPr/>
        </p:nvPicPr>
        <p:blipFill>
          <a:blip r:embed="rId5" cstate="print"/>
          <a:srcRect/>
          <a:stretch>
            <a:fillRect/>
          </a:stretch>
        </p:blipFill>
        <p:spPr bwMode="auto">
          <a:xfrm>
            <a:off x="6550064" y="2060848"/>
            <a:ext cx="2593935" cy="331236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500"/>
                            </p:stCondLst>
                            <p:childTnLst>
                              <p:par>
                                <p:cTn id="15" presetID="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2000"/>
                                        <p:tgtEl>
                                          <p:spTgt spid="11"/>
                                        </p:tgtEl>
                                      </p:cBhvr>
                                    </p:animEffect>
                                  </p:childTnLst>
                                </p:cTn>
                              </p:par>
                            </p:childTnLst>
                          </p:cTn>
                        </p:par>
                        <p:par>
                          <p:cTn id="22" fill="hold">
                            <p:stCondLst>
                              <p:cond delay="45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par>
                                <p:cTn id="27" presetID="9"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dissolve">
                                      <p:cBhvr>
                                        <p:cTn id="29" dur="500"/>
                                        <p:tgtEl>
                                          <p:spTgt spid="12"/>
                                        </p:tgtEl>
                                      </p:cBhvr>
                                    </p:animEffect>
                                  </p:childTnLst>
                                </p:cTn>
                              </p:par>
                            </p:childTnLst>
                          </p:cTn>
                        </p:par>
                        <p:par>
                          <p:cTn id="30" fill="hold">
                            <p:stCondLst>
                              <p:cond delay="5000"/>
                            </p:stCondLst>
                            <p:childTnLst>
                              <p:par>
                                <p:cTn id="31" presetID="2" presetClass="entr" presetSubtype="4"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par>
                                <p:cTn id="35" presetID="10" presetClass="entr" presetSubtype="0" fill="hold" nodeType="withEffect">
                                  <p:stCondLst>
                                    <p:cond delay="0"/>
                                  </p:stCondLst>
                                  <p:childTnLst>
                                    <p:set>
                                      <p:cBhvr>
                                        <p:cTn id="36" dur="1" fill="hold">
                                          <p:stCondLst>
                                            <p:cond delay="0"/>
                                          </p:stCondLst>
                                        </p:cTn>
                                        <p:tgtEl>
                                          <p:spTgt spid="5125"/>
                                        </p:tgtEl>
                                        <p:attrNameLst>
                                          <p:attrName>style.visibility</p:attrName>
                                        </p:attrNameLst>
                                      </p:cBhvr>
                                      <p:to>
                                        <p:strVal val="visible"/>
                                      </p:to>
                                    </p:set>
                                    <p:animEffect transition="in" filter="fade">
                                      <p:cBhvr>
                                        <p:cTn id="37" dur="2000"/>
                                        <p:tgtEl>
                                          <p:spTgt spid="5125"/>
                                        </p:tgtEl>
                                      </p:cBhvr>
                                    </p:animEffect>
                                  </p:childTnLst>
                                </p:cTn>
                              </p:par>
                            </p:childTnLst>
                          </p:cTn>
                        </p:par>
                        <p:par>
                          <p:cTn id="38" fill="hold">
                            <p:stCondLst>
                              <p:cond delay="7000"/>
                            </p:stCondLst>
                            <p:childTnLst>
                              <p:par>
                                <p:cTn id="39" presetID="2" presetClass="entr" presetSubtype="4"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6" grpId="0"/>
      <p:bldP spid="8"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20688"/>
            <a:ext cx="9144000" cy="1081088"/>
          </a:xfrm>
        </p:spPr>
        <p:txBody>
          <a:bodyPr/>
          <a:lstStyle/>
          <a:p>
            <a:pPr marL="0" indent="0" algn="just">
              <a:spcBef>
                <a:spcPct val="0"/>
              </a:spcBef>
              <a:buFontTx/>
              <a:buNone/>
            </a:pPr>
            <a:r>
              <a:rPr lang="lv-LV" sz="2800" i="1" baseline="30000" dirty="0" smtClean="0"/>
              <a:t>6</a:t>
            </a:r>
            <a:r>
              <a:rPr lang="lv-LV" sz="2800" i="1" dirty="0" smtClean="0"/>
              <a:t> Mācekļi aizgāja un darīja, kā Jēzus tiem bija pavēlējis. </a:t>
            </a:r>
            <a:r>
              <a:rPr lang="lv-LV" sz="2800" i="1" baseline="30000" dirty="0" smtClean="0"/>
              <a:t>7 </a:t>
            </a:r>
            <a:r>
              <a:rPr lang="lv-LV" sz="2800" i="1" dirty="0" smtClean="0"/>
              <a:t>Tie atveda ēzeļmāti un ēzelīti, uzklāja tiem savas drēbes, un Jēzus uzsēdās virsū. </a:t>
            </a:r>
            <a:r>
              <a:rPr lang="lv-LV" sz="2800" i="1" baseline="30000" dirty="0" smtClean="0"/>
              <a:t>8</a:t>
            </a:r>
            <a:r>
              <a:rPr lang="lv-LV" sz="2800" i="1" dirty="0" smtClean="0"/>
              <a:t> Daudz ļaužu izklāja savas drēbes uz ceļa, bet citi cirta kokiem zarus un klāja tos uz ceļa.</a:t>
            </a:r>
            <a:endParaRPr lang="en-US" sz="2600" i="1" dirty="0" smtClean="0"/>
          </a:p>
        </p:txBody>
      </p:sp>
      <p:sp>
        <p:nvSpPr>
          <p:cNvPr id="7" name="Rectangle 6"/>
          <p:cNvSpPr>
            <a:spLocks noChangeArrowheads="1"/>
          </p:cNvSpPr>
          <p:nvPr/>
        </p:nvSpPr>
        <p:spPr bwMode="auto">
          <a:xfrm>
            <a:off x="0" y="2996952"/>
            <a:ext cx="5715008" cy="3539430"/>
          </a:xfrm>
          <a:prstGeom prst="rect">
            <a:avLst/>
          </a:prstGeom>
          <a:noFill/>
          <a:ln w="9525">
            <a:noFill/>
            <a:miter lim="800000"/>
            <a:headEnd/>
            <a:tailEnd/>
          </a:ln>
        </p:spPr>
        <p:txBody>
          <a:bodyPr wrap="square">
            <a:spAutoFit/>
          </a:bodyPr>
          <a:lstStyle/>
          <a:p>
            <a:pPr>
              <a:buFontTx/>
              <a:buChar char="•"/>
            </a:pPr>
            <a:r>
              <a:rPr lang="lv-LV" sz="2800" dirty="0" smtClean="0"/>
              <a:t>Kāds augsta </a:t>
            </a:r>
            <a:r>
              <a:rPr lang="lv-LV" sz="2800" b="1" dirty="0" smtClean="0"/>
              <a:t>prieka</a:t>
            </a:r>
            <a:r>
              <a:rPr lang="lv-LV" sz="2800" dirty="0" smtClean="0"/>
              <a:t> un dziļas </a:t>
            </a:r>
            <a:r>
              <a:rPr lang="lv-LV" sz="2800" b="1" dirty="0" smtClean="0"/>
              <a:t>smeldzes</a:t>
            </a:r>
            <a:r>
              <a:rPr lang="lv-LV" sz="2800" dirty="0" smtClean="0"/>
              <a:t> pilns </a:t>
            </a:r>
            <a:r>
              <a:rPr lang="lv-LV" sz="2800" b="1" dirty="0" smtClean="0"/>
              <a:t>notikums</a:t>
            </a:r>
            <a:r>
              <a:rPr lang="lv-LV" sz="2800" dirty="0" smtClean="0"/>
              <a:t>. </a:t>
            </a:r>
          </a:p>
          <a:p>
            <a:pPr>
              <a:buFontTx/>
              <a:buChar char="•"/>
            </a:pPr>
            <a:r>
              <a:rPr lang="lv-LV" sz="2800" b="1" dirty="0" smtClean="0"/>
              <a:t>Smeldze</a:t>
            </a:r>
            <a:r>
              <a:rPr lang="lv-LV" sz="2800" dirty="0" smtClean="0"/>
              <a:t> – jo Jēzus </a:t>
            </a:r>
            <a:r>
              <a:rPr lang="lv-LV" sz="2800" b="1" dirty="0" smtClean="0"/>
              <a:t>Garā skata</a:t>
            </a:r>
            <a:r>
              <a:rPr lang="lv-LV" sz="2800" dirty="0" smtClean="0"/>
              <a:t> gaidāms </a:t>
            </a:r>
            <a:r>
              <a:rPr lang="lv-LV" sz="2800" b="1" dirty="0" smtClean="0"/>
              <a:t>smagos notikumus.</a:t>
            </a:r>
          </a:p>
          <a:p>
            <a:pPr>
              <a:buFontTx/>
              <a:buChar char="•"/>
            </a:pPr>
            <a:r>
              <a:rPr lang="lv-LV" sz="2800" b="1" dirty="0" smtClean="0"/>
              <a:t>Prieka</a:t>
            </a:r>
            <a:r>
              <a:rPr lang="lv-LV" sz="2800" dirty="0" smtClean="0"/>
              <a:t> – jo </a:t>
            </a:r>
            <a:r>
              <a:rPr lang="lv-LV" sz="2800" b="1" dirty="0" smtClean="0"/>
              <a:t>ļaudis</a:t>
            </a:r>
            <a:r>
              <a:rPr lang="lv-LV" sz="2800" dirty="0" smtClean="0"/>
              <a:t> </a:t>
            </a:r>
            <a:r>
              <a:rPr lang="lv-LV" sz="2800" b="1" dirty="0" smtClean="0"/>
              <a:t>sagaida</a:t>
            </a:r>
            <a:r>
              <a:rPr lang="lv-LV" sz="2800" dirty="0" smtClean="0"/>
              <a:t> savu ilgi </a:t>
            </a:r>
            <a:r>
              <a:rPr lang="lv-LV" sz="2800" b="1" dirty="0" smtClean="0"/>
              <a:t>gaidīto Mesiju, kas nes</a:t>
            </a:r>
            <a:r>
              <a:rPr lang="lv-LV" sz="2800" dirty="0" smtClean="0"/>
              <a:t> </a:t>
            </a:r>
            <a:r>
              <a:rPr lang="lv-LV" sz="2800" b="1" dirty="0" smtClean="0"/>
              <a:t>mūžīgo dzīvību</a:t>
            </a:r>
            <a:r>
              <a:rPr lang="lv-LV" sz="2800" dirty="0" smtClean="0"/>
              <a:t> </a:t>
            </a:r>
            <a:r>
              <a:rPr lang="lv-LV" sz="2800" b="1" dirty="0" smtClean="0"/>
              <a:t>visām</a:t>
            </a:r>
            <a:r>
              <a:rPr lang="lv-LV" sz="2800" dirty="0" smtClean="0"/>
              <a:t> </a:t>
            </a:r>
            <a:r>
              <a:rPr lang="lv-LV" sz="2800" b="1" dirty="0" smtClean="0"/>
              <a:t>tautām mūžīgi</a:t>
            </a:r>
            <a:r>
              <a:rPr lang="lv-LV" sz="2800" dirty="0" smtClean="0"/>
              <a:t>.  </a:t>
            </a:r>
            <a:endParaRPr lang="lv-LV" sz="2800" dirty="0"/>
          </a:p>
        </p:txBody>
      </p:sp>
      <p:sp>
        <p:nvSpPr>
          <p:cNvPr id="5" name="Rectangle 2"/>
          <p:cNvSpPr>
            <a:spLocks noGrp="1" noChangeArrowheads="1"/>
          </p:cNvSpPr>
          <p:nvPr>
            <p:ph type="title"/>
          </p:nvPr>
        </p:nvSpPr>
        <p:spPr>
          <a:xfrm>
            <a:off x="179388" y="-142875"/>
            <a:ext cx="8750330" cy="1071563"/>
          </a:xfrm>
        </p:spPr>
        <p:txBody>
          <a:bodyPr/>
          <a:lstStyle/>
          <a:p>
            <a:pPr eaLnBrk="1" hangingPunct="1"/>
            <a:r>
              <a:rPr lang="lv-LV" sz="4000" b="1" dirty="0" smtClean="0">
                <a:solidFill>
                  <a:schemeClr val="tx1"/>
                </a:solidFill>
              </a:rPr>
              <a:t>Mt.21:6-8 Palmu svētdiena</a:t>
            </a:r>
          </a:p>
        </p:txBody>
      </p:sp>
      <p:pic>
        <p:nvPicPr>
          <p:cNvPr id="6" name="Picture 5"/>
          <p:cNvPicPr>
            <a:picLocks noChangeAspect="1" noChangeArrowheads="1"/>
          </p:cNvPicPr>
          <p:nvPr/>
        </p:nvPicPr>
        <p:blipFill>
          <a:blip r:embed="rId2" cstate="print"/>
          <a:srcRect/>
          <a:stretch>
            <a:fillRect/>
          </a:stretch>
        </p:blipFill>
        <p:spPr bwMode="auto">
          <a:xfrm flipH="1">
            <a:off x="5400501" y="2636912"/>
            <a:ext cx="3743499" cy="383773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620688"/>
            <a:ext cx="9467850" cy="1665288"/>
          </a:xfrm>
        </p:spPr>
        <p:txBody>
          <a:bodyPr/>
          <a:lstStyle/>
          <a:p>
            <a:pPr algn="just">
              <a:lnSpc>
                <a:spcPct val="90000"/>
              </a:lnSpc>
              <a:buFontTx/>
              <a:buNone/>
            </a:pPr>
            <a:r>
              <a:rPr lang="lv-LV" i="1" dirty="0" smtClean="0"/>
              <a:t>	</a:t>
            </a:r>
            <a:r>
              <a:rPr lang="lv-LV" sz="2800" i="1" baseline="30000" dirty="0" smtClean="0"/>
              <a:t>13</a:t>
            </a:r>
            <a:r>
              <a:rPr lang="lv-LV" sz="2800" i="1" dirty="0" smtClean="0"/>
              <a:t> Viņš tiem sacīja: “Ir rakstīts: manu namu sauks par lūgšanas namu, – bet jūs to esat padarījuši par laupītāju midzeni.</a:t>
            </a:r>
            <a:endParaRPr lang="en-US" sz="2800" i="1" dirty="0" smtClean="0"/>
          </a:p>
        </p:txBody>
      </p:sp>
      <p:sp>
        <p:nvSpPr>
          <p:cNvPr id="7" name="Rectangle 6"/>
          <p:cNvSpPr>
            <a:spLocks noChangeArrowheads="1"/>
          </p:cNvSpPr>
          <p:nvPr/>
        </p:nvSpPr>
        <p:spPr bwMode="auto">
          <a:xfrm>
            <a:off x="0" y="1916832"/>
            <a:ext cx="9144000" cy="2677656"/>
          </a:xfrm>
          <a:prstGeom prst="rect">
            <a:avLst/>
          </a:prstGeom>
          <a:noFill/>
          <a:ln w="9525">
            <a:noFill/>
            <a:miter lim="800000"/>
            <a:headEnd/>
            <a:tailEnd/>
          </a:ln>
        </p:spPr>
        <p:txBody>
          <a:bodyPr>
            <a:spAutoFit/>
          </a:bodyPr>
          <a:lstStyle/>
          <a:p>
            <a:pPr>
              <a:buFontTx/>
              <a:buChar char="•"/>
            </a:pPr>
            <a:r>
              <a:rPr lang="lv-LV" sz="2800" b="1" dirty="0"/>
              <a:t>Jūdi</a:t>
            </a:r>
            <a:r>
              <a:rPr lang="lv-LV" sz="2800" dirty="0"/>
              <a:t> templi no </a:t>
            </a:r>
            <a:r>
              <a:rPr lang="lv-LV" sz="2800" b="1" dirty="0"/>
              <a:t>lūgšanu</a:t>
            </a:r>
            <a:r>
              <a:rPr lang="lv-LV" sz="2800" dirty="0"/>
              <a:t> un </a:t>
            </a:r>
            <a:r>
              <a:rPr lang="lv-LV" sz="2800" b="1" dirty="0"/>
              <a:t>žēlastības nama </a:t>
            </a:r>
            <a:r>
              <a:rPr lang="lv-LV" sz="2800" dirty="0"/>
              <a:t>bija </a:t>
            </a:r>
            <a:r>
              <a:rPr lang="lv-LV" sz="2800" b="1" dirty="0"/>
              <a:t>padarījuši</a:t>
            </a:r>
            <a:r>
              <a:rPr lang="lv-LV" sz="2800" dirty="0"/>
              <a:t> par </a:t>
            </a:r>
            <a:r>
              <a:rPr lang="lv-LV" sz="2800" b="1" dirty="0"/>
              <a:t>reliģiska biznesa vietu</a:t>
            </a:r>
            <a:r>
              <a:rPr lang="lv-LV" sz="2800" dirty="0" smtClean="0"/>
              <a:t>.</a:t>
            </a:r>
          </a:p>
          <a:p>
            <a:pPr>
              <a:buFontTx/>
              <a:buChar char="•"/>
            </a:pPr>
            <a:r>
              <a:rPr lang="lv-LV" sz="2800" b="1" dirty="0" smtClean="0"/>
              <a:t>Jēzus</a:t>
            </a:r>
            <a:r>
              <a:rPr lang="lv-LV" sz="2800" dirty="0" smtClean="0"/>
              <a:t> bija </a:t>
            </a:r>
            <a:r>
              <a:rPr lang="lv-LV" sz="2800" b="1" dirty="0" smtClean="0"/>
              <a:t>1. Baznīcas reformātors</a:t>
            </a:r>
            <a:r>
              <a:rPr lang="lv-LV" sz="2800" dirty="0" smtClean="0"/>
              <a:t>, </a:t>
            </a:r>
            <a:r>
              <a:rPr lang="lv-LV" sz="2800" b="1" dirty="0" smtClean="0"/>
              <a:t>Viņš</a:t>
            </a:r>
            <a:r>
              <a:rPr lang="lv-LV" sz="2800" dirty="0" smtClean="0"/>
              <a:t> redzēja, ka </a:t>
            </a:r>
            <a:r>
              <a:rPr lang="lv-LV" sz="2800" b="1" dirty="0" smtClean="0"/>
              <a:t>jūdi</a:t>
            </a:r>
            <a:r>
              <a:rPr lang="lv-LV" sz="2800" dirty="0" smtClean="0"/>
              <a:t> bija </a:t>
            </a:r>
            <a:r>
              <a:rPr lang="lv-LV" sz="2800" b="1" dirty="0" smtClean="0"/>
              <a:t>ieviesuši</a:t>
            </a:r>
            <a:r>
              <a:rPr lang="lv-LV" sz="2800" dirty="0" smtClean="0"/>
              <a:t> daudz lietu </a:t>
            </a:r>
            <a:r>
              <a:rPr lang="lv-LV" sz="2800" b="1" dirty="0" smtClean="0"/>
              <a:t>pretēji ticībai</a:t>
            </a:r>
            <a:r>
              <a:rPr lang="lv-LV" sz="2800" dirty="0" smtClean="0"/>
              <a:t>, un tās bija </a:t>
            </a:r>
            <a:r>
              <a:rPr lang="lv-LV" sz="2800" b="1" dirty="0" smtClean="0"/>
              <a:t>jāattīra</a:t>
            </a:r>
            <a:r>
              <a:rPr lang="lv-LV" sz="2800" dirty="0" smtClean="0"/>
              <a:t> un </a:t>
            </a:r>
            <a:r>
              <a:rPr lang="lv-LV" sz="2800" b="1" dirty="0" smtClean="0"/>
              <a:t>jāatgriežas</a:t>
            </a:r>
            <a:r>
              <a:rPr lang="lv-LV" sz="2800" dirty="0" smtClean="0"/>
              <a:t> pie </a:t>
            </a:r>
            <a:r>
              <a:rPr lang="lv-LV" sz="2800" b="1" dirty="0" smtClean="0"/>
              <a:t>saknēm</a:t>
            </a:r>
            <a:r>
              <a:rPr lang="lv-LV" sz="2800" dirty="0" smtClean="0"/>
              <a:t>.</a:t>
            </a:r>
          </a:p>
          <a:p>
            <a:pPr>
              <a:buFontTx/>
              <a:buChar char="•"/>
            </a:pPr>
            <a:endParaRPr lang="lv-LV" sz="2800" dirty="0"/>
          </a:p>
        </p:txBody>
      </p:sp>
      <p:sp>
        <p:nvSpPr>
          <p:cNvPr id="8" name="Rectangle 2"/>
          <p:cNvSpPr>
            <a:spLocks noGrp="1" noChangeArrowheads="1"/>
          </p:cNvSpPr>
          <p:nvPr>
            <p:ph type="title"/>
          </p:nvPr>
        </p:nvSpPr>
        <p:spPr>
          <a:xfrm>
            <a:off x="179388" y="-142875"/>
            <a:ext cx="8750330" cy="1071563"/>
          </a:xfrm>
        </p:spPr>
        <p:txBody>
          <a:bodyPr/>
          <a:lstStyle/>
          <a:p>
            <a:pPr eaLnBrk="1" hangingPunct="1"/>
            <a:r>
              <a:rPr lang="lv-LV" sz="3200" b="1" dirty="0" smtClean="0">
                <a:solidFill>
                  <a:schemeClr val="tx1"/>
                </a:solidFill>
              </a:rPr>
              <a:t>Mt.21:13 Jēzus padzen tirgotājus no tempļa</a:t>
            </a:r>
          </a:p>
        </p:txBody>
      </p:sp>
      <p:pic>
        <p:nvPicPr>
          <p:cNvPr id="9" name="Picture 7"/>
          <p:cNvPicPr>
            <a:picLocks noChangeAspect="1" noChangeArrowheads="1"/>
          </p:cNvPicPr>
          <p:nvPr/>
        </p:nvPicPr>
        <p:blipFill>
          <a:blip r:embed="rId2" cstate="print"/>
          <a:srcRect/>
          <a:stretch>
            <a:fillRect/>
          </a:stretch>
        </p:blipFill>
        <p:spPr bwMode="auto">
          <a:xfrm>
            <a:off x="1116013" y="3929066"/>
            <a:ext cx="6840537" cy="292893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91728"/>
            <a:ext cx="9144000" cy="1081088"/>
          </a:xfrm>
        </p:spPr>
        <p:txBody>
          <a:bodyPr/>
          <a:lstStyle/>
          <a:p>
            <a:pPr marL="0" indent="0" algn="just">
              <a:lnSpc>
                <a:spcPct val="80000"/>
              </a:lnSpc>
              <a:spcBef>
                <a:spcPct val="0"/>
              </a:spcBef>
              <a:buFontTx/>
              <a:buNone/>
            </a:pPr>
            <a:r>
              <a:rPr lang="lv-LV" sz="2800" i="1" baseline="30000" dirty="0" smtClean="0"/>
              <a:t>14</a:t>
            </a:r>
            <a:r>
              <a:rPr lang="lv-LV" sz="2800" i="1" dirty="0" smtClean="0"/>
              <a:t> Tad viens no tiem divpadsmit, vārdā Jūda </a:t>
            </a:r>
            <a:r>
              <a:rPr lang="lv-LV" sz="2800" i="1" dirty="0" err="1" smtClean="0"/>
              <a:t>Iskariots</a:t>
            </a:r>
            <a:r>
              <a:rPr lang="lv-LV" sz="2800" i="1" dirty="0" smtClean="0"/>
              <a:t>, aizgāja pie virspriesteriem un jautāja: </a:t>
            </a:r>
            <a:r>
              <a:rPr lang="lv-LV" sz="2800" i="1" baseline="30000" dirty="0" smtClean="0"/>
              <a:t>15</a:t>
            </a:r>
            <a:r>
              <a:rPr lang="lv-LV" sz="2800" i="1" dirty="0" smtClean="0"/>
              <a:t> “Ko jūs esat ar mieru man dot? Es jums viņu nodošu.” Un tie nosprieda viņam dot trīsdesmit sudraba naudas gabalus. </a:t>
            </a:r>
            <a:r>
              <a:rPr lang="lv-LV" sz="2800" i="1" baseline="30000" dirty="0" smtClean="0"/>
              <a:t>16</a:t>
            </a:r>
            <a:r>
              <a:rPr lang="lv-LV" sz="2800" i="1" dirty="0" smtClean="0"/>
              <a:t> Kopš šā brīža viņš meklēja izdevību, lai Jēzu nodotu.</a:t>
            </a:r>
          </a:p>
        </p:txBody>
      </p:sp>
      <p:sp>
        <p:nvSpPr>
          <p:cNvPr id="7" name="Rectangle 6"/>
          <p:cNvSpPr>
            <a:spLocks noChangeArrowheads="1"/>
          </p:cNvSpPr>
          <p:nvPr/>
        </p:nvSpPr>
        <p:spPr bwMode="auto">
          <a:xfrm>
            <a:off x="0" y="2406367"/>
            <a:ext cx="9144000" cy="2246769"/>
          </a:xfrm>
          <a:prstGeom prst="rect">
            <a:avLst/>
          </a:prstGeom>
          <a:noFill/>
          <a:ln w="9525">
            <a:noFill/>
            <a:miter lim="800000"/>
            <a:headEnd/>
            <a:tailEnd/>
          </a:ln>
        </p:spPr>
        <p:txBody>
          <a:bodyPr wrap="square">
            <a:spAutoFit/>
          </a:bodyPr>
          <a:lstStyle/>
          <a:p>
            <a:pPr>
              <a:buFontTx/>
              <a:buChar char="•"/>
            </a:pPr>
            <a:r>
              <a:rPr lang="en-US" sz="2800" dirty="0" smtClean="0"/>
              <a:t>J</a:t>
            </a:r>
            <a:r>
              <a:rPr lang="lv-LV" sz="2800" b="1" dirty="0" smtClean="0"/>
              <a:t>ūda</a:t>
            </a:r>
            <a:r>
              <a:rPr lang="lv-LV" sz="2800" dirty="0" smtClean="0"/>
              <a:t> bija </a:t>
            </a:r>
            <a:r>
              <a:rPr lang="lv-LV" sz="2800" b="1" dirty="0" smtClean="0"/>
              <a:t>ļoti vīlies </a:t>
            </a:r>
            <a:r>
              <a:rPr lang="lv-LV" sz="2800" dirty="0" smtClean="0"/>
              <a:t>par to, ka </a:t>
            </a:r>
            <a:r>
              <a:rPr lang="lv-LV" sz="2800" b="1" dirty="0" smtClean="0"/>
              <a:t>nedabūja 300 denāriju</a:t>
            </a:r>
            <a:r>
              <a:rPr lang="lv-LV" sz="2800" dirty="0" smtClean="0"/>
              <a:t>, un </a:t>
            </a:r>
            <a:r>
              <a:rPr lang="lv-LV" sz="2800" b="1" dirty="0" smtClean="0"/>
              <a:t>aizvainojumā</a:t>
            </a:r>
            <a:r>
              <a:rPr lang="lv-LV" sz="2800" dirty="0" smtClean="0"/>
              <a:t> dodas pie </a:t>
            </a:r>
            <a:r>
              <a:rPr lang="lv-LV" sz="2800" b="1" dirty="0" smtClean="0"/>
              <a:t>virspriesteriem</a:t>
            </a:r>
            <a:r>
              <a:rPr lang="lv-LV" sz="2800" dirty="0" smtClean="0"/>
              <a:t>, lai Jēzu nodotu </a:t>
            </a:r>
            <a:r>
              <a:rPr lang="lv-LV" sz="2800" b="1" dirty="0" smtClean="0"/>
              <a:t>alkatības</a:t>
            </a:r>
            <a:r>
              <a:rPr lang="lv-LV" sz="2800" dirty="0" smtClean="0"/>
              <a:t> un </a:t>
            </a:r>
            <a:r>
              <a:rPr lang="lv-LV" sz="2800" b="1" dirty="0" smtClean="0"/>
              <a:t>naudas dēļ</a:t>
            </a:r>
            <a:r>
              <a:rPr lang="lv-LV" sz="2800" dirty="0" smtClean="0"/>
              <a:t>. </a:t>
            </a:r>
          </a:p>
          <a:p>
            <a:pPr>
              <a:buFontTx/>
              <a:buChar char="•"/>
            </a:pPr>
            <a:r>
              <a:rPr lang="lv-LV" sz="2800" dirty="0" smtClean="0"/>
              <a:t>Par </a:t>
            </a:r>
            <a:r>
              <a:rPr lang="lv-LV" sz="2800" b="1" dirty="0" smtClean="0"/>
              <a:t>30 sudraba gabaliem vēlāk nopērk tīrumu </a:t>
            </a:r>
            <a:r>
              <a:rPr lang="lv-LV" sz="2800" dirty="0" smtClean="0"/>
              <a:t>(Mt.27:3)</a:t>
            </a:r>
            <a:endParaRPr lang="lv-LV" sz="28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6</a:t>
            </a:fld>
            <a:endParaRPr lang="lv-LV" smtClean="0"/>
          </a:p>
        </p:txBody>
      </p:sp>
      <p:pic>
        <p:nvPicPr>
          <p:cNvPr id="10242" name="Picture 2" descr="Attēlu rezultāti vaicājumam “judas gets money”&quot;"/>
          <p:cNvPicPr>
            <a:picLocks noChangeAspect="1" noChangeArrowheads="1"/>
          </p:cNvPicPr>
          <p:nvPr/>
        </p:nvPicPr>
        <p:blipFill>
          <a:blip r:embed="rId2" cstate="print"/>
          <a:srcRect/>
          <a:stretch>
            <a:fillRect/>
          </a:stretch>
        </p:blipFill>
        <p:spPr bwMode="auto">
          <a:xfrm>
            <a:off x="1500166" y="4149080"/>
            <a:ext cx="6286544" cy="2708920"/>
          </a:xfrm>
          <a:prstGeom prst="rect">
            <a:avLst/>
          </a:prstGeom>
          <a:ln>
            <a:noFill/>
          </a:ln>
          <a:effectLst>
            <a:softEdge rad="112500"/>
          </a:effectLst>
        </p:spPr>
      </p:pic>
      <p:sp>
        <p:nvSpPr>
          <p:cNvPr id="6" name="Rectangle 2"/>
          <p:cNvSpPr>
            <a:spLocks noGrp="1" noChangeArrowheads="1"/>
          </p:cNvSpPr>
          <p:nvPr>
            <p:ph type="title"/>
          </p:nvPr>
        </p:nvSpPr>
        <p:spPr>
          <a:xfrm>
            <a:off x="179388" y="-142875"/>
            <a:ext cx="8750330" cy="1071563"/>
          </a:xfrm>
        </p:spPr>
        <p:txBody>
          <a:bodyPr/>
          <a:lstStyle/>
          <a:p>
            <a:pPr eaLnBrk="1" hangingPunct="1"/>
            <a:r>
              <a:rPr lang="lv-LV" sz="4000" b="1" dirty="0" smtClean="0">
                <a:solidFill>
                  <a:schemeClr val="tx1"/>
                </a:solidFill>
              </a:rPr>
              <a:t>Mt.26:14-16 Jūdas nodevība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0242"/>
                                        </p:tgtEl>
                                        <p:attrNameLst>
                                          <p:attrName>style.visibility</p:attrName>
                                        </p:attrNameLst>
                                      </p:cBhvr>
                                      <p:to>
                                        <p:strVal val="visible"/>
                                      </p:to>
                                    </p:set>
                                    <p:animEffect transition="in" filter="fade">
                                      <p:cBhvr>
                                        <p:cTn id="16" dur="2000"/>
                                        <p:tgtEl>
                                          <p:spTgt spid="10242"/>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 y="53181"/>
            <a:ext cx="9215438" cy="1071563"/>
          </a:xfrm>
        </p:spPr>
        <p:txBody>
          <a:bodyPr/>
          <a:lstStyle/>
          <a:p>
            <a:pPr eaLnBrk="1" hangingPunct="1"/>
            <a:r>
              <a:rPr lang="lv-LV" b="1" dirty="0" smtClean="0"/>
              <a:t>Mt.26:</a:t>
            </a:r>
            <a:r>
              <a:rPr lang="en-US" b="1" dirty="0" smtClean="0"/>
              <a:t>17</a:t>
            </a:r>
            <a:r>
              <a:rPr lang="lv-LV" b="1" dirty="0" smtClean="0"/>
              <a:t>-30 Zaļā Ceurtdiena:</a:t>
            </a:r>
            <a:br>
              <a:rPr lang="lv-LV" b="1" dirty="0" smtClean="0"/>
            </a:br>
            <a:r>
              <a:rPr lang="lv-LV" b="1" dirty="0" smtClean="0"/>
              <a:t>Svētais Vakarēdiens</a:t>
            </a:r>
          </a:p>
        </p:txBody>
      </p:sp>
      <p:sp>
        <p:nvSpPr>
          <p:cNvPr id="2054" name="Slide Number Placeholder 5"/>
          <p:cNvSpPr>
            <a:spLocks noGrp="1"/>
          </p:cNvSpPr>
          <p:nvPr>
            <p:ph type="sldNum" sz="quarter" idx="12"/>
          </p:nvPr>
        </p:nvSpPr>
        <p:spPr>
          <a:noFill/>
        </p:spPr>
        <p:txBody>
          <a:bodyPr/>
          <a:lstStyle/>
          <a:p>
            <a:fld id="{650F1CDF-24E7-44C0-A535-7761C2C81784}" type="slidenum">
              <a:rPr lang="lv-LV" smtClean="0"/>
              <a:pPr/>
              <a:t>7</a:t>
            </a:fld>
            <a:endParaRPr lang="lv-LV" smtClean="0"/>
          </a:p>
        </p:txBody>
      </p:sp>
      <p:pic>
        <p:nvPicPr>
          <p:cNvPr id="2057" name="Picture 9" descr="http://pastorkylehuber.com/wp-content/uploads/2015/10/Communion-Cross-with-Jesus.jpg"/>
          <p:cNvPicPr>
            <a:picLocks noChangeAspect="1" noChangeArrowheads="1"/>
          </p:cNvPicPr>
          <p:nvPr/>
        </p:nvPicPr>
        <p:blipFill>
          <a:blip r:embed="rId2" cstate="print"/>
          <a:srcRect/>
          <a:stretch>
            <a:fillRect/>
          </a:stretch>
        </p:blipFill>
        <p:spPr bwMode="auto">
          <a:xfrm>
            <a:off x="251520" y="2276872"/>
            <a:ext cx="8756937" cy="4437112"/>
          </a:xfrm>
          <a:prstGeom prst="rect">
            <a:avLst/>
          </a:prstGeom>
          <a:ln>
            <a:noFill/>
          </a:ln>
          <a:effectLst>
            <a:softEdge rad="112500"/>
          </a:effectLst>
        </p:spPr>
      </p:pic>
      <p:sp>
        <p:nvSpPr>
          <p:cNvPr id="6" name="Rectangle 11"/>
          <p:cNvSpPr>
            <a:spLocks noChangeArrowheads="1"/>
          </p:cNvSpPr>
          <p:nvPr/>
        </p:nvSpPr>
        <p:spPr bwMode="auto">
          <a:xfrm>
            <a:off x="0" y="1268760"/>
            <a:ext cx="9144000" cy="954107"/>
          </a:xfrm>
          <a:prstGeom prst="rect">
            <a:avLst/>
          </a:prstGeom>
          <a:noFill/>
          <a:ln w="9525">
            <a:noFill/>
            <a:miter lim="800000"/>
            <a:headEnd/>
            <a:tailEnd/>
          </a:ln>
        </p:spPr>
        <p:txBody>
          <a:bodyPr>
            <a:spAutoFit/>
          </a:bodyPr>
          <a:lstStyle/>
          <a:p>
            <a:pPr algn="just">
              <a:buFont typeface="Wingdings" pitchFamily="2" charset="2"/>
              <a:buChar char="§"/>
            </a:pPr>
            <a:r>
              <a:rPr lang="lv-LV" sz="2800" dirty="0" smtClean="0"/>
              <a:t>Jēzus atstāj īpašu </a:t>
            </a:r>
            <a:r>
              <a:rPr lang="lv-LV" sz="2800" b="1" dirty="0" smtClean="0"/>
              <a:t>dārgumu</a:t>
            </a:r>
            <a:r>
              <a:rPr lang="lv-LV" sz="2800" dirty="0" smtClean="0"/>
              <a:t>, savu </a:t>
            </a:r>
            <a:r>
              <a:rPr lang="lv-LV" sz="2800" b="1" dirty="0" smtClean="0"/>
              <a:t>testamentu</a:t>
            </a:r>
            <a:r>
              <a:rPr lang="lv-LV" sz="2800" dirty="0" smtClean="0"/>
              <a:t> saviem mācekļiem </a:t>
            </a:r>
            <a:r>
              <a:rPr lang="lv-LV" sz="2800" b="1" dirty="0" smtClean="0"/>
              <a:t>pēdējā vakarā </a:t>
            </a:r>
            <a:r>
              <a:rPr lang="lv-LV" sz="2800" dirty="0" smtClean="0"/>
              <a:t>– </a:t>
            </a:r>
            <a:r>
              <a:rPr lang="lv-LV" sz="2800" b="1" dirty="0" smtClean="0"/>
              <a:t>Svēto Vakarēdienu</a:t>
            </a:r>
            <a:r>
              <a:rPr lang="lv-LV" sz="2800" dirty="0" smtClean="0"/>
              <a:t>.</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057"/>
                                        </p:tgtEl>
                                        <p:attrNameLst>
                                          <p:attrName>style.visibility</p:attrName>
                                        </p:attrNameLst>
                                      </p:cBhvr>
                                      <p:to>
                                        <p:strVal val="visible"/>
                                      </p:to>
                                    </p:set>
                                    <p:animEffect transition="in" filter="fade">
                                      <p:cBhvr>
                                        <p:cTn id="17" dur="2000"/>
                                        <p:tgtEl>
                                          <p:spTgt spid="20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0"/>
            <a:ext cx="8894763" cy="1071563"/>
          </a:xfrm>
        </p:spPr>
        <p:txBody>
          <a:bodyPr/>
          <a:lstStyle/>
          <a:p>
            <a:pPr eaLnBrk="1" hangingPunct="1"/>
            <a:r>
              <a:rPr lang="lv-LV" b="1" dirty="0" smtClean="0"/>
              <a:t>Jņ.13:1-15 Jēzus mazgā kājas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8</a:t>
            </a:fld>
            <a:endParaRPr lang="lv-LV" smtClean="0"/>
          </a:p>
        </p:txBody>
      </p:sp>
      <p:pic>
        <p:nvPicPr>
          <p:cNvPr id="1026" name="Picture 2"/>
          <p:cNvPicPr>
            <a:picLocks noChangeAspect="1" noChangeArrowheads="1"/>
          </p:cNvPicPr>
          <p:nvPr/>
        </p:nvPicPr>
        <p:blipFill>
          <a:blip r:embed="rId2" cstate="print"/>
          <a:srcRect/>
          <a:stretch>
            <a:fillRect/>
          </a:stretch>
        </p:blipFill>
        <p:spPr bwMode="auto">
          <a:xfrm>
            <a:off x="357158" y="2780928"/>
            <a:ext cx="8572560" cy="39165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Rectangle 7"/>
          <p:cNvSpPr>
            <a:spLocks noChangeArrowheads="1"/>
          </p:cNvSpPr>
          <p:nvPr/>
        </p:nvSpPr>
        <p:spPr bwMode="auto">
          <a:xfrm>
            <a:off x="0" y="908720"/>
            <a:ext cx="9144000" cy="1815882"/>
          </a:xfrm>
          <a:prstGeom prst="rect">
            <a:avLst/>
          </a:prstGeom>
          <a:noFill/>
          <a:ln w="9525">
            <a:noFill/>
            <a:miter lim="800000"/>
            <a:headEnd/>
            <a:tailEnd/>
          </a:ln>
        </p:spPr>
        <p:txBody>
          <a:bodyPr wrap="square">
            <a:spAutoFit/>
          </a:bodyPr>
          <a:lstStyle/>
          <a:p>
            <a:pPr>
              <a:buFontTx/>
              <a:buChar char="•"/>
            </a:pPr>
            <a:r>
              <a:rPr lang="lv-LV" sz="2800" dirty="0" smtClean="0"/>
              <a:t>Jēzus </a:t>
            </a:r>
            <a:r>
              <a:rPr lang="lv-LV" sz="2800" b="1" dirty="0" smtClean="0"/>
              <a:t>mazgāja kājas mācekļiem, </a:t>
            </a:r>
            <a:r>
              <a:rPr lang="lv-LV" sz="2800" dirty="0" smtClean="0"/>
              <a:t>lai </a:t>
            </a:r>
            <a:r>
              <a:rPr lang="lv-LV" sz="2800" b="1" dirty="0" smtClean="0"/>
              <a:t>mācītu</a:t>
            </a:r>
            <a:r>
              <a:rPr lang="lv-LV" sz="2800" dirty="0" smtClean="0"/>
              <a:t>, ko nozīmē </a:t>
            </a:r>
            <a:r>
              <a:rPr lang="lv-LV" sz="2800" b="1" dirty="0" smtClean="0"/>
              <a:t>kristīga kalpošana</a:t>
            </a:r>
            <a:r>
              <a:rPr lang="lv-LV" sz="2800" dirty="0" smtClean="0"/>
              <a:t>.</a:t>
            </a:r>
            <a:endParaRPr lang="lv-LV" sz="2800" dirty="0"/>
          </a:p>
          <a:p>
            <a:pPr>
              <a:buFontTx/>
              <a:buChar char="•"/>
            </a:pPr>
            <a:r>
              <a:rPr lang="lv-LV" sz="2800" b="1" dirty="0" smtClean="0"/>
              <a:t>Kristus māceklim nozīmē</a:t>
            </a:r>
            <a:r>
              <a:rPr lang="lv-LV" sz="2800" dirty="0" smtClean="0"/>
              <a:t> būt </a:t>
            </a:r>
            <a:r>
              <a:rPr lang="lv-LV" sz="2800" b="1" dirty="0" smtClean="0"/>
              <a:t>sabiedrības kalpam </a:t>
            </a:r>
            <a:r>
              <a:rPr lang="lv-LV" sz="2800" dirty="0" smtClean="0"/>
              <a:t>pretī </a:t>
            </a:r>
            <a:r>
              <a:rPr lang="lv-LV" sz="2800" b="1" dirty="0" smtClean="0"/>
              <a:t>mūžīgai dzīvībai</a:t>
            </a:r>
            <a:r>
              <a:rPr lang="lv-LV" sz="2800"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8">
                                            <p:txEl>
                                              <p:pRg st="1" end="1"/>
                                            </p:txEl>
                                          </p:spTgt>
                                        </p:tgtEl>
                                        <p:attrNameLst>
                                          <p:attrName>style.visibility</p:attrName>
                                        </p:attrNameLst>
                                      </p:cBhvr>
                                      <p:to>
                                        <p:strVal val="visible"/>
                                      </p:to>
                                    </p:set>
                                    <p:anim calcmode="lin" valueType="num">
                                      <p:cBhvr additive="base">
                                        <p:cTn id="20"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19720"/>
            <a:ext cx="9144000" cy="1081088"/>
          </a:xfrm>
        </p:spPr>
        <p:txBody>
          <a:bodyPr/>
          <a:lstStyle/>
          <a:p>
            <a:pPr marL="0" indent="0" algn="just">
              <a:lnSpc>
                <a:spcPct val="90000"/>
              </a:lnSpc>
              <a:spcBef>
                <a:spcPct val="0"/>
              </a:spcBef>
              <a:buFontTx/>
              <a:buNone/>
            </a:pPr>
            <a:r>
              <a:rPr lang="lv-LV" sz="2800" i="1" baseline="30000" dirty="0" smtClean="0"/>
              <a:t>47</a:t>
            </a:r>
            <a:r>
              <a:rPr lang="lv-LV" sz="2800" i="1" dirty="0" smtClean="0"/>
              <a:t> Viņam vēl runājot, redzi, nāca Jūda, viens no tiem divpadsmit, un kopā ar viņu liels ļaužu pūlis ar zobeniem un nūjām, virspriesteru un tautas vecajo sūtīts. </a:t>
            </a:r>
            <a:r>
              <a:rPr lang="lv-LV" sz="2800" i="1" baseline="30000" dirty="0" smtClean="0"/>
              <a:t>48</a:t>
            </a:r>
            <a:r>
              <a:rPr lang="lv-LV" sz="2800" i="1" dirty="0" smtClean="0"/>
              <a:t> Bet viņa nodevējs bija norunājis ar tiem zīmi. Viņš sacīja: “Kuru es noskūpstīšu, tas ir viņš, ņemiet viņu ciet.”</a:t>
            </a:r>
          </a:p>
        </p:txBody>
      </p:sp>
      <p:sp>
        <p:nvSpPr>
          <p:cNvPr id="7" name="Rectangle 6"/>
          <p:cNvSpPr>
            <a:spLocks noChangeArrowheads="1"/>
          </p:cNvSpPr>
          <p:nvPr/>
        </p:nvSpPr>
        <p:spPr bwMode="auto">
          <a:xfrm>
            <a:off x="0" y="2420888"/>
            <a:ext cx="9144000" cy="1384995"/>
          </a:xfrm>
          <a:prstGeom prst="rect">
            <a:avLst/>
          </a:prstGeom>
          <a:noFill/>
          <a:ln w="9525">
            <a:noFill/>
            <a:miter lim="800000"/>
            <a:headEnd/>
            <a:tailEnd/>
          </a:ln>
        </p:spPr>
        <p:txBody>
          <a:bodyPr wrap="square">
            <a:spAutoFit/>
          </a:bodyPr>
          <a:lstStyle/>
          <a:p>
            <a:pPr>
              <a:buFontTx/>
              <a:buChar char="•"/>
            </a:pPr>
            <a:r>
              <a:rPr lang="lv-LV" sz="2800" dirty="0" smtClean="0"/>
              <a:t>Pilnīgi </a:t>
            </a:r>
            <a:r>
              <a:rPr lang="lv-LV" sz="2800" b="1" dirty="0" smtClean="0"/>
              <a:t>neticami</a:t>
            </a:r>
            <a:r>
              <a:rPr lang="lv-LV" sz="2800" dirty="0" smtClean="0"/>
              <a:t> liekas, ka </a:t>
            </a:r>
            <a:r>
              <a:rPr lang="lv-LV" sz="2800" b="1" dirty="0" smtClean="0"/>
              <a:t>nodevējs ir 1 no 12</a:t>
            </a:r>
            <a:r>
              <a:rPr lang="en-US" sz="2800" b="1" dirty="0" smtClean="0"/>
              <a:t>!</a:t>
            </a:r>
            <a:endParaRPr lang="lv-LV" sz="2800" b="1" dirty="0" smtClean="0"/>
          </a:p>
          <a:p>
            <a:pPr>
              <a:buFontTx/>
              <a:buChar char="•"/>
            </a:pPr>
            <a:r>
              <a:rPr lang="lv-LV" sz="2800" dirty="0" smtClean="0"/>
              <a:t>Viņu izgājuši sagūstīt lielā </a:t>
            </a:r>
            <a:r>
              <a:rPr lang="lv-LV" sz="2800" b="1" dirty="0" smtClean="0"/>
              <a:t>pūlī</a:t>
            </a:r>
            <a:r>
              <a:rPr lang="lv-LV" sz="2800" dirty="0" smtClean="0"/>
              <a:t> kā </a:t>
            </a:r>
            <a:r>
              <a:rPr lang="lv-LV" sz="2800" b="1" dirty="0" smtClean="0"/>
              <a:t>lielu noziedznieku</a:t>
            </a:r>
            <a:r>
              <a:rPr lang="lv-LV" sz="2800" dirty="0" smtClean="0"/>
              <a:t>.</a:t>
            </a:r>
          </a:p>
          <a:p>
            <a:pPr>
              <a:buFontTx/>
              <a:buChar char="•"/>
            </a:pPr>
            <a:r>
              <a:rPr lang="lv-LV" sz="2800" b="1" dirty="0" smtClean="0"/>
              <a:t>Jūda</a:t>
            </a:r>
            <a:r>
              <a:rPr lang="lv-LV" sz="2800" dirty="0" smtClean="0"/>
              <a:t> ir sarunājis </a:t>
            </a:r>
            <a:r>
              <a:rPr lang="lv-LV" sz="2800" b="1" dirty="0" smtClean="0"/>
              <a:t>zīmi</a:t>
            </a:r>
            <a:r>
              <a:rPr lang="lv-LV" sz="2800" dirty="0" smtClean="0"/>
              <a:t> ar kuru viņš </a:t>
            </a:r>
            <a:r>
              <a:rPr lang="lv-LV" sz="2800" b="1" dirty="0" smtClean="0"/>
              <a:t>Jēzu nodos</a:t>
            </a:r>
            <a:r>
              <a:rPr lang="lv-LV" sz="2800" dirty="0" smtClean="0"/>
              <a:t>.</a:t>
            </a:r>
            <a:endParaRPr lang="lv-LV" sz="2800" dirty="0"/>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9</a:t>
            </a:fld>
            <a:endParaRPr lang="lv-LV" smtClean="0"/>
          </a:p>
        </p:txBody>
      </p:sp>
      <p:pic>
        <p:nvPicPr>
          <p:cNvPr id="5" name="Picture 2" descr="Attēlu rezultāti vaicājumam “jesus in gethsemane”&quot;"/>
          <p:cNvPicPr>
            <a:picLocks noChangeAspect="1" noChangeArrowheads="1"/>
          </p:cNvPicPr>
          <p:nvPr/>
        </p:nvPicPr>
        <p:blipFill>
          <a:blip r:embed="rId2" cstate="print"/>
          <a:srcRect/>
          <a:stretch>
            <a:fillRect/>
          </a:stretch>
        </p:blipFill>
        <p:spPr bwMode="auto">
          <a:xfrm>
            <a:off x="714348" y="3789040"/>
            <a:ext cx="7643834" cy="3068960"/>
          </a:xfrm>
          <a:prstGeom prst="rect">
            <a:avLst/>
          </a:prstGeom>
          <a:ln>
            <a:noFill/>
          </a:ln>
          <a:effectLst>
            <a:softEdge rad="112500"/>
          </a:effectLst>
        </p:spPr>
      </p:pic>
      <p:sp>
        <p:nvSpPr>
          <p:cNvPr id="6" name="Rectangle 2"/>
          <p:cNvSpPr>
            <a:spLocks noGrp="1" noChangeArrowheads="1"/>
          </p:cNvSpPr>
          <p:nvPr>
            <p:ph type="title"/>
          </p:nvPr>
        </p:nvSpPr>
        <p:spPr>
          <a:xfrm>
            <a:off x="107504" y="1"/>
            <a:ext cx="8894763" cy="836712"/>
          </a:xfrm>
        </p:spPr>
        <p:txBody>
          <a:bodyPr/>
          <a:lstStyle/>
          <a:p>
            <a:pPr eaLnBrk="1" hangingPunct="1"/>
            <a:r>
              <a:rPr lang="lv-LV" sz="4000" b="1" dirty="0" smtClean="0"/>
              <a:t>Mt.26:47-48 Jēzus apcietināšana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6161</TotalTime>
  <Words>1063</Words>
  <Application>Microsoft Office PowerPoint</Application>
  <PresentationFormat>On-screen Show (4:3)</PresentationFormat>
  <Paragraphs>93</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Default Design</vt:lpstr>
      <vt:lpstr>Mt.28:1-7 Kristus augšāmcelšanās</vt:lpstr>
      <vt:lpstr>Mt.28:1-7 Kristus augšāmcelšanās</vt:lpstr>
      <vt:lpstr>Ievads</vt:lpstr>
      <vt:lpstr>Mt.21:6-8 Palmu svētdiena</vt:lpstr>
      <vt:lpstr>Mt.21:13 Jēzus padzen tirgotājus no tempļa</vt:lpstr>
      <vt:lpstr>Mt.26:14-16 Jūdas nodevība</vt:lpstr>
      <vt:lpstr>Mt.26:17-30 Zaļā Ceurtdiena: Svētais Vakarēdiens</vt:lpstr>
      <vt:lpstr>Jņ.13:1-15 Jēzus mazgā kājas</vt:lpstr>
      <vt:lpstr>Mt.26:47-48 Jēzus apcietināšana</vt:lpstr>
      <vt:lpstr>Slide 10</vt:lpstr>
      <vt:lpstr>Slide 11</vt:lpstr>
      <vt:lpstr>Slide 12</vt:lpstr>
      <vt:lpstr>Slide 13</vt:lpstr>
      <vt:lpstr>Slide 14</vt:lpstr>
      <vt:lpstr>Slide 15</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88</cp:revision>
  <dcterms:created xsi:type="dcterms:W3CDTF">2010-10-07T14:46:11Z</dcterms:created>
  <dcterms:modified xsi:type="dcterms:W3CDTF">2021-04-03T10:42:17Z</dcterms:modified>
</cp:coreProperties>
</file>