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8" r:id="rId2"/>
    <p:sldId id="281" r:id="rId3"/>
    <p:sldId id="304" r:id="rId4"/>
    <p:sldId id="300" r:id="rId5"/>
    <p:sldId id="282" r:id="rId6"/>
    <p:sldId id="299" r:id="rId7"/>
    <p:sldId id="296" r:id="rId8"/>
    <p:sldId id="302" r:id="rId9"/>
    <p:sldId id="303" r:id="rId10"/>
    <p:sldId id="301" r:id="rId11"/>
    <p:sldId id="305" r:id="rId12"/>
    <p:sldId id="306" r:id="rId13"/>
    <p:sldId id="308" r:id="rId14"/>
    <p:sldId id="307" r:id="rId15"/>
    <p:sldId id="309" r:id="rId16"/>
    <p:sldId id="310" r:id="rId17"/>
    <p:sldId id="311" r:id="rId18"/>
    <p:sldId id="312" r:id="rId19"/>
    <p:sldId id="272" r:id="rId2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p:cViewPr>
        <p:scale>
          <a:sx n="70" d="100"/>
          <a:sy n="70" d="100"/>
        </p:scale>
        <p:origin x="-1386" y="-16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9C4D304-5558-4CCB-B10D-48CEDA1D7ACD}" type="doc">
      <dgm:prSet loTypeId="urn:microsoft.com/office/officeart/2005/8/layout/orgChart1" loCatId="hierarchy" qsTypeId="urn:microsoft.com/office/officeart/2005/8/quickstyle/simple3" qsCatId="simple" csTypeId="urn:microsoft.com/office/officeart/2005/8/colors/accent1_2" csCatId="accent1" phldr="1"/>
      <dgm:spPr/>
      <dgm:t>
        <a:bodyPr/>
        <a:lstStyle/>
        <a:p>
          <a:endParaRPr lang="en-US"/>
        </a:p>
      </dgm:t>
    </dgm:pt>
    <dgm:pt modelId="{1B0D4535-3E47-4C75-B1EE-98277A2F29C2}">
      <dgm:prSet phldrT="[Text]"/>
      <dgm:spPr>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dgm:spPr>
      <dgm:t>
        <a:bodyPr/>
        <a:lstStyle/>
        <a:p>
          <a:r>
            <a:rPr lang="lv-LV" dirty="0" smtClean="0"/>
            <a:t>1 persona</a:t>
          </a:r>
          <a:endParaRPr lang="en-US" dirty="0"/>
        </a:p>
      </dgm:t>
    </dgm:pt>
    <dgm:pt modelId="{88082AA9-F9A6-4D8D-9BF0-C9F646F61278}" type="parTrans" cxnId="{F605AFD4-593E-49E4-9F30-5D18BAA05506}">
      <dgm:prSet/>
      <dgm:spPr/>
      <dgm:t>
        <a:bodyPr/>
        <a:lstStyle/>
        <a:p>
          <a:endParaRPr lang="en-US"/>
        </a:p>
      </dgm:t>
    </dgm:pt>
    <dgm:pt modelId="{C19D974C-8613-403F-B432-810E122A0292}" type="sibTrans" cxnId="{F605AFD4-593E-49E4-9F30-5D18BAA05506}">
      <dgm:prSet/>
      <dgm:spPr/>
      <dgm:t>
        <a:bodyPr/>
        <a:lstStyle/>
        <a:p>
          <a:endParaRPr lang="en-US"/>
        </a:p>
      </dgm:t>
    </dgm:pt>
    <dgm:pt modelId="{6F881585-1247-410B-B2B8-B75D6B855B06}" type="asst">
      <dgm:prSet phldrT="[Text]"/>
      <dgm:spPr>
        <a:gradFill rotWithShape="0">
          <a:gsLst>
            <a:gs pos="0">
              <a:srgbClr val="FF6600"/>
            </a:gs>
            <a:gs pos="39999">
              <a:srgbClr val="85C2FF"/>
            </a:gs>
            <a:gs pos="70000">
              <a:srgbClr val="C4D6EB"/>
            </a:gs>
            <a:gs pos="100000">
              <a:srgbClr val="FFEBFA"/>
            </a:gs>
          </a:gsLst>
          <a:lin ang="16200000" scaled="0"/>
        </a:gradFill>
      </dgm:spPr>
      <dgm:t>
        <a:bodyPr/>
        <a:lstStyle/>
        <a:p>
          <a:r>
            <a:rPr lang="lv-LV" dirty="0" smtClean="0"/>
            <a:t>2 dabas</a:t>
          </a:r>
          <a:endParaRPr lang="en-US" dirty="0"/>
        </a:p>
      </dgm:t>
    </dgm:pt>
    <dgm:pt modelId="{A67CA094-01C7-44FA-817F-A449EC67CB59}" type="parTrans" cxnId="{025868C4-9C52-449B-B674-2C7A365A2E9B}">
      <dgm:prSet/>
      <dgm:spPr/>
      <dgm:t>
        <a:bodyPr/>
        <a:lstStyle/>
        <a:p>
          <a:endParaRPr lang="en-US"/>
        </a:p>
      </dgm:t>
    </dgm:pt>
    <dgm:pt modelId="{D84632AC-7F03-44B5-81BA-D37DED3BAA4A}" type="sibTrans" cxnId="{025868C4-9C52-449B-B674-2C7A365A2E9B}">
      <dgm:prSet/>
      <dgm:spPr/>
      <dgm:t>
        <a:bodyPr/>
        <a:lstStyle/>
        <a:p>
          <a:endParaRPr lang="en-US"/>
        </a:p>
      </dgm:t>
    </dgm:pt>
    <dgm:pt modelId="{431C58A1-2853-4974-9F47-DE834E5A13B8}">
      <dgm:prSet phldrT="[Text]"/>
      <dgm:spPr/>
      <dgm:t>
        <a:bodyPr/>
        <a:lstStyle/>
        <a:p>
          <a:r>
            <a:rPr lang="lv-LV" dirty="0" smtClean="0"/>
            <a:t>cilvēks</a:t>
          </a:r>
          <a:endParaRPr lang="en-US" dirty="0"/>
        </a:p>
      </dgm:t>
    </dgm:pt>
    <dgm:pt modelId="{E0A5C6BC-7BD8-4D65-A70E-28C0B0BABB59}" type="parTrans" cxnId="{549C8033-56A4-463C-B412-8B9E4A1F6C91}">
      <dgm:prSet/>
      <dgm:spPr/>
      <dgm:t>
        <a:bodyPr/>
        <a:lstStyle/>
        <a:p>
          <a:endParaRPr lang="en-US"/>
        </a:p>
      </dgm:t>
    </dgm:pt>
    <dgm:pt modelId="{4D67B661-C11B-4A46-BB18-95A0A641A026}" type="sibTrans" cxnId="{549C8033-56A4-463C-B412-8B9E4A1F6C91}">
      <dgm:prSet/>
      <dgm:spPr/>
      <dgm:t>
        <a:bodyPr/>
        <a:lstStyle/>
        <a:p>
          <a:endParaRPr lang="en-US"/>
        </a:p>
      </dgm:t>
    </dgm:pt>
    <dgm:pt modelId="{3DE74366-6552-4AE9-8024-9FF27932E2A9}">
      <dgm:prSet phldrT="[Text]"/>
      <dgm:spPr/>
      <dgm:t>
        <a:bodyPr/>
        <a:lstStyle/>
        <a:p>
          <a:r>
            <a:rPr lang="lv-LV" dirty="0" smtClean="0"/>
            <a:t>Dievs</a:t>
          </a:r>
          <a:endParaRPr lang="en-US" dirty="0"/>
        </a:p>
      </dgm:t>
    </dgm:pt>
    <dgm:pt modelId="{B4608AB7-CF49-455D-A6FB-992059C3DF7E}" type="parTrans" cxnId="{E3AA67C7-CA52-4AF7-919B-2DFA9E72CEF9}">
      <dgm:prSet/>
      <dgm:spPr/>
      <dgm:t>
        <a:bodyPr/>
        <a:lstStyle/>
        <a:p>
          <a:endParaRPr lang="en-US"/>
        </a:p>
      </dgm:t>
    </dgm:pt>
    <dgm:pt modelId="{3680F42E-6D6B-4094-A064-E4D4602FC7D9}" type="sibTrans" cxnId="{E3AA67C7-CA52-4AF7-919B-2DFA9E72CEF9}">
      <dgm:prSet/>
      <dgm:spPr/>
      <dgm:t>
        <a:bodyPr/>
        <a:lstStyle/>
        <a:p>
          <a:endParaRPr lang="en-US"/>
        </a:p>
      </dgm:t>
    </dgm:pt>
    <dgm:pt modelId="{3FD45774-A0E0-4918-8550-51AD52A201A8}" type="pres">
      <dgm:prSet presAssocID="{F9C4D304-5558-4CCB-B10D-48CEDA1D7ACD}" presName="hierChild1" presStyleCnt="0">
        <dgm:presLayoutVars>
          <dgm:orgChart val="1"/>
          <dgm:chPref val="1"/>
          <dgm:dir/>
          <dgm:animOne val="branch"/>
          <dgm:animLvl val="lvl"/>
          <dgm:resizeHandles/>
        </dgm:presLayoutVars>
      </dgm:prSet>
      <dgm:spPr/>
      <dgm:t>
        <a:bodyPr/>
        <a:lstStyle/>
        <a:p>
          <a:endParaRPr lang="en-US"/>
        </a:p>
      </dgm:t>
    </dgm:pt>
    <dgm:pt modelId="{DACFE14F-74BD-47B0-807D-E6950C148CF3}" type="pres">
      <dgm:prSet presAssocID="{1B0D4535-3E47-4C75-B1EE-98277A2F29C2}" presName="hierRoot1" presStyleCnt="0">
        <dgm:presLayoutVars>
          <dgm:hierBranch val="init"/>
        </dgm:presLayoutVars>
      </dgm:prSet>
      <dgm:spPr/>
    </dgm:pt>
    <dgm:pt modelId="{FA0C23A4-C69C-408E-812E-6935D7E1AA6A}" type="pres">
      <dgm:prSet presAssocID="{1B0D4535-3E47-4C75-B1EE-98277A2F29C2}" presName="rootComposite1" presStyleCnt="0"/>
      <dgm:spPr/>
    </dgm:pt>
    <dgm:pt modelId="{30006F25-692C-40AD-8642-BFCD28B358D4}" type="pres">
      <dgm:prSet presAssocID="{1B0D4535-3E47-4C75-B1EE-98277A2F29C2}" presName="rootText1" presStyleLbl="node0" presStyleIdx="0" presStyleCnt="1" custScaleX="143106">
        <dgm:presLayoutVars>
          <dgm:chPref val="3"/>
        </dgm:presLayoutVars>
      </dgm:prSet>
      <dgm:spPr/>
      <dgm:t>
        <a:bodyPr/>
        <a:lstStyle/>
        <a:p>
          <a:endParaRPr lang="en-US"/>
        </a:p>
      </dgm:t>
    </dgm:pt>
    <dgm:pt modelId="{77A52DE4-317D-4E35-A464-F3C63E517D33}" type="pres">
      <dgm:prSet presAssocID="{1B0D4535-3E47-4C75-B1EE-98277A2F29C2}" presName="rootConnector1" presStyleLbl="node1" presStyleIdx="0" presStyleCnt="0"/>
      <dgm:spPr/>
      <dgm:t>
        <a:bodyPr/>
        <a:lstStyle/>
        <a:p>
          <a:endParaRPr lang="en-US"/>
        </a:p>
      </dgm:t>
    </dgm:pt>
    <dgm:pt modelId="{C134740D-ED39-40D7-804B-2F76A3C2379B}" type="pres">
      <dgm:prSet presAssocID="{1B0D4535-3E47-4C75-B1EE-98277A2F29C2}" presName="hierChild2" presStyleCnt="0"/>
      <dgm:spPr/>
    </dgm:pt>
    <dgm:pt modelId="{586AFDA2-B7B9-4E5F-A4AA-1A9990640080}" type="pres">
      <dgm:prSet presAssocID="{E0A5C6BC-7BD8-4D65-A70E-28C0B0BABB59}" presName="Name37" presStyleLbl="parChTrans1D2" presStyleIdx="0" presStyleCnt="3"/>
      <dgm:spPr/>
      <dgm:t>
        <a:bodyPr/>
        <a:lstStyle/>
        <a:p>
          <a:endParaRPr lang="en-US"/>
        </a:p>
      </dgm:t>
    </dgm:pt>
    <dgm:pt modelId="{9AA276B9-12E9-420C-80BA-A6FC3244DDE7}" type="pres">
      <dgm:prSet presAssocID="{431C58A1-2853-4974-9F47-DE834E5A13B8}" presName="hierRoot2" presStyleCnt="0">
        <dgm:presLayoutVars>
          <dgm:hierBranch val="init"/>
        </dgm:presLayoutVars>
      </dgm:prSet>
      <dgm:spPr/>
    </dgm:pt>
    <dgm:pt modelId="{93A24009-A06F-4DA0-9F2F-CBDD3C85CD9F}" type="pres">
      <dgm:prSet presAssocID="{431C58A1-2853-4974-9F47-DE834E5A13B8}" presName="rootComposite" presStyleCnt="0"/>
      <dgm:spPr/>
    </dgm:pt>
    <dgm:pt modelId="{D9B46C07-2054-43E3-BCE2-7C9711F31541}" type="pres">
      <dgm:prSet presAssocID="{431C58A1-2853-4974-9F47-DE834E5A13B8}" presName="rootText" presStyleLbl="node2" presStyleIdx="0" presStyleCnt="2">
        <dgm:presLayoutVars>
          <dgm:chPref val="3"/>
        </dgm:presLayoutVars>
      </dgm:prSet>
      <dgm:spPr/>
      <dgm:t>
        <a:bodyPr/>
        <a:lstStyle/>
        <a:p>
          <a:endParaRPr lang="en-US"/>
        </a:p>
      </dgm:t>
    </dgm:pt>
    <dgm:pt modelId="{6A4351E5-CB55-49C0-A300-CB84EE11FC49}" type="pres">
      <dgm:prSet presAssocID="{431C58A1-2853-4974-9F47-DE834E5A13B8}" presName="rootConnector" presStyleLbl="node2" presStyleIdx="0" presStyleCnt="2"/>
      <dgm:spPr/>
      <dgm:t>
        <a:bodyPr/>
        <a:lstStyle/>
        <a:p>
          <a:endParaRPr lang="en-US"/>
        </a:p>
      </dgm:t>
    </dgm:pt>
    <dgm:pt modelId="{E545EBC6-0E65-4252-BF68-FF4327A1C489}" type="pres">
      <dgm:prSet presAssocID="{431C58A1-2853-4974-9F47-DE834E5A13B8}" presName="hierChild4" presStyleCnt="0"/>
      <dgm:spPr/>
    </dgm:pt>
    <dgm:pt modelId="{0851B8CD-79BB-4A40-80E2-3B9B87B9608A}" type="pres">
      <dgm:prSet presAssocID="{431C58A1-2853-4974-9F47-DE834E5A13B8}" presName="hierChild5" presStyleCnt="0"/>
      <dgm:spPr/>
    </dgm:pt>
    <dgm:pt modelId="{137C33F2-6BF2-473E-BE9C-9C975F8E3213}" type="pres">
      <dgm:prSet presAssocID="{B4608AB7-CF49-455D-A6FB-992059C3DF7E}" presName="Name37" presStyleLbl="parChTrans1D2" presStyleIdx="1" presStyleCnt="3"/>
      <dgm:spPr/>
      <dgm:t>
        <a:bodyPr/>
        <a:lstStyle/>
        <a:p>
          <a:endParaRPr lang="en-US"/>
        </a:p>
      </dgm:t>
    </dgm:pt>
    <dgm:pt modelId="{227AB0FF-76AB-48CF-9545-350231AAD781}" type="pres">
      <dgm:prSet presAssocID="{3DE74366-6552-4AE9-8024-9FF27932E2A9}" presName="hierRoot2" presStyleCnt="0">
        <dgm:presLayoutVars>
          <dgm:hierBranch val="init"/>
        </dgm:presLayoutVars>
      </dgm:prSet>
      <dgm:spPr/>
    </dgm:pt>
    <dgm:pt modelId="{A56D8533-C773-4484-BC39-2BA24545F971}" type="pres">
      <dgm:prSet presAssocID="{3DE74366-6552-4AE9-8024-9FF27932E2A9}" presName="rootComposite" presStyleCnt="0"/>
      <dgm:spPr/>
    </dgm:pt>
    <dgm:pt modelId="{2499FE6E-0E1D-406A-9B14-45842A13444E}" type="pres">
      <dgm:prSet presAssocID="{3DE74366-6552-4AE9-8024-9FF27932E2A9}" presName="rootText" presStyleLbl="node2" presStyleIdx="1" presStyleCnt="2">
        <dgm:presLayoutVars>
          <dgm:chPref val="3"/>
        </dgm:presLayoutVars>
      </dgm:prSet>
      <dgm:spPr/>
      <dgm:t>
        <a:bodyPr/>
        <a:lstStyle/>
        <a:p>
          <a:endParaRPr lang="en-US"/>
        </a:p>
      </dgm:t>
    </dgm:pt>
    <dgm:pt modelId="{4439BDC6-1C08-4FCB-8319-7D4BB0C3979F}" type="pres">
      <dgm:prSet presAssocID="{3DE74366-6552-4AE9-8024-9FF27932E2A9}" presName="rootConnector" presStyleLbl="node2" presStyleIdx="1" presStyleCnt="2"/>
      <dgm:spPr/>
      <dgm:t>
        <a:bodyPr/>
        <a:lstStyle/>
        <a:p>
          <a:endParaRPr lang="en-US"/>
        </a:p>
      </dgm:t>
    </dgm:pt>
    <dgm:pt modelId="{0E3B4261-0A63-405D-9001-1C72A019BC0A}" type="pres">
      <dgm:prSet presAssocID="{3DE74366-6552-4AE9-8024-9FF27932E2A9}" presName="hierChild4" presStyleCnt="0"/>
      <dgm:spPr/>
    </dgm:pt>
    <dgm:pt modelId="{0FF185AA-A315-405D-A88F-B2D5AAFC968D}" type="pres">
      <dgm:prSet presAssocID="{3DE74366-6552-4AE9-8024-9FF27932E2A9}" presName="hierChild5" presStyleCnt="0"/>
      <dgm:spPr/>
    </dgm:pt>
    <dgm:pt modelId="{B463CE53-33C9-457B-8838-BDFD41A29196}" type="pres">
      <dgm:prSet presAssocID="{1B0D4535-3E47-4C75-B1EE-98277A2F29C2}" presName="hierChild3" presStyleCnt="0"/>
      <dgm:spPr/>
    </dgm:pt>
    <dgm:pt modelId="{5DD9F364-53CF-4C2A-B5D4-210EA50E69A3}" type="pres">
      <dgm:prSet presAssocID="{A67CA094-01C7-44FA-817F-A449EC67CB59}" presName="Name111" presStyleLbl="parChTrans1D2" presStyleIdx="2" presStyleCnt="3"/>
      <dgm:spPr/>
      <dgm:t>
        <a:bodyPr/>
        <a:lstStyle/>
        <a:p>
          <a:endParaRPr lang="en-US"/>
        </a:p>
      </dgm:t>
    </dgm:pt>
    <dgm:pt modelId="{1CC4F16A-2A85-4286-A921-CA89CACA7368}" type="pres">
      <dgm:prSet presAssocID="{6F881585-1247-410B-B2B8-B75D6B855B06}" presName="hierRoot3" presStyleCnt="0">
        <dgm:presLayoutVars>
          <dgm:hierBranch val="init"/>
        </dgm:presLayoutVars>
      </dgm:prSet>
      <dgm:spPr/>
    </dgm:pt>
    <dgm:pt modelId="{B0E48824-A80F-47D5-846D-69C5DE1FDADC}" type="pres">
      <dgm:prSet presAssocID="{6F881585-1247-410B-B2B8-B75D6B855B06}" presName="rootComposite3" presStyleCnt="0"/>
      <dgm:spPr/>
    </dgm:pt>
    <dgm:pt modelId="{A6566852-2ABA-43A0-A722-4687CBB9D361}" type="pres">
      <dgm:prSet presAssocID="{6F881585-1247-410B-B2B8-B75D6B855B06}" presName="rootText3" presStyleLbl="asst1" presStyleIdx="0" presStyleCnt="1" custScaleX="111251" custLinFactNeighborX="62798" custLinFactNeighborY="-4516">
        <dgm:presLayoutVars>
          <dgm:chPref val="3"/>
        </dgm:presLayoutVars>
      </dgm:prSet>
      <dgm:spPr/>
      <dgm:t>
        <a:bodyPr/>
        <a:lstStyle/>
        <a:p>
          <a:endParaRPr lang="en-US"/>
        </a:p>
      </dgm:t>
    </dgm:pt>
    <dgm:pt modelId="{EC7D33C3-831E-42AA-8622-5D2130C5C4AE}" type="pres">
      <dgm:prSet presAssocID="{6F881585-1247-410B-B2B8-B75D6B855B06}" presName="rootConnector3" presStyleLbl="asst1" presStyleIdx="0" presStyleCnt="1"/>
      <dgm:spPr/>
      <dgm:t>
        <a:bodyPr/>
        <a:lstStyle/>
        <a:p>
          <a:endParaRPr lang="en-US"/>
        </a:p>
      </dgm:t>
    </dgm:pt>
    <dgm:pt modelId="{B5F17F65-105E-41DF-A67F-0D503111CB53}" type="pres">
      <dgm:prSet presAssocID="{6F881585-1247-410B-B2B8-B75D6B855B06}" presName="hierChild6" presStyleCnt="0"/>
      <dgm:spPr/>
    </dgm:pt>
    <dgm:pt modelId="{3CFACC9D-8412-4940-8D03-CACA829235B3}" type="pres">
      <dgm:prSet presAssocID="{6F881585-1247-410B-B2B8-B75D6B855B06}" presName="hierChild7" presStyleCnt="0"/>
      <dgm:spPr/>
    </dgm:pt>
  </dgm:ptLst>
  <dgm:cxnLst>
    <dgm:cxn modelId="{F605AFD4-593E-49E4-9F30-5D18BAA05506}" srcId="{F9C4D304-5558-4CCB-B10D-48CEDA1D7ACD}" destId="{1B0D4535-3E47-4C75-B1EE-98277A2F29C2}" srcOrd="0" destOrd="0" parTransId="{88082AA9-F9A6-4D8D-9BF0-C9F646F61278}" sibTransId="{C19D974C-8613-403F-B432-810E122A0292}"/>
    <dgm:cxn modelId="{CD0AFA72-93F3-4A52-AA21-4BAE383C8D8A}" type="presOf" srcId="{B4608AB7-CF49-455D-A6FB-992059C3DF7E}" destId="{137C33F2-6BF2-473E-BE9C-9C975F8E3213}" srcOrd="0" destOrd="0" presId="urn:microsoft.com/office/officeart/2005/8/layout/orgChart1"/>
    <dgm:cxn modelId="{8D642D33-D0D7-4695-B465-F3F23733CD8B}" type="presOf" srcId="{3DE74366-6552-4AE9-8024-9FF27932E2A9}" destId="{2499FE6E-0E1D-406A-9B14-45842A13444E}" srcOrd="0" destOrd="0" presId="urn:microsoft.com/office/officeart/2005/8/layout/orgChart1"/>
    <dgm:cxn modelId="{5D8388AC-D1D7-4900-9266-EB834CE186BA}" type="presOf" srcId="{1B0D4535-3E47-4C75-B1EE-98277A2F29C2}" destId="{77A52DE4-317D-4E35-A464-F3C63E517D33}" srcOrd="1" destOrd="0" presId="urn:microsoft.com/office/officeart/2005/8/layout/orgChart1"/>
    <dgm:cxn modelId="{E3AA67C7-CA52-4AF7-919B-2DFA9E72CEF9}" srcId="{1B0D4535-3E47-4C75-B1EE-98277A2F29C2}" destId="{3DE74366-6552-4AE9-8024-9FF27932E2A9}" srcOrd="2" destOrd="0" parTransId="{B4608AB7-CF49-455D-A6FB-992059C3DF7E}" sibTransId="{3680F42E-6D6B-4094-A064-E4D4602FC7D9}"/>
    <dgm:cxn modelId="{909DBC0D-EB74-46AC-85EC-14FCAE2D4F77}" type="presOf" srcId="{431C58A1-2853-4974-9F47-DE834E5A13B8}" destId="{D9B46C07-2054-43E3-BCE2-7C9711F31541}" srcOrd="0" destOrd="0" presId="urn:microsoft.com/office/officeart/2005/8/layout/orgChart1"/>
    <dgm:cxn modelId="{5769A768-5F85-4739-909E-876471C2728B}" type="presOf" srcId="{1B0D4535-3E47-4C75-B1EE-98277A2F29C2}" destId="{30006F25-692C-40AD-8642-BFCD28B358D4}" srcOrd="0" destOrd="0" presId="urn:microsoft.com/office/officeart/2005/8/layout/orgChart1"/>
    <dgm:cxn modelId="{E979F850-D009-45E1-9024-FD81494678E4}" type="presOf" srcId="{6F881585-1247-410B-B2B8-B75D6B855B06}" destId="{A6566852-2ABA-43A0-A722-4687CBB9D361}" srcOrd="0" destOrd="0" presId="urn:microsoft.com/office/officeart/2005/8/layout/orgChart1"/>
    <dgm:cxn modelId="{025868C4-9C52-449B-B674-2C7A365A2E9B}" srcId="{1B0D4535-3E47-4C75-B1EE-98277A2F29C2}" destId="{6F881585-1247-410B-B2B8-B75D6B855B06}" srcOrd="0" destOrd="0" parTransId="{A67CA094-01C7-44FA-817F-A449EC67CB59}" sibTransId="{D84632AC-7F03-44B5-81BA-D37DED3BAA4A}"/>
    <dgm:cxn modelId="{74470006-8751-4911-B513-22F7A97AA616}" type="presOf" srcId="{A67CA094-01C7-44FA-817F-A449EC67CB59}" destId="{5DD9F364-53CF-4C2A-B5D4-210EA50E69A3}" srcOrd="0" destOrd="0" presId="urn:microsoft.com/office/officeart/2005/8/layout/orgChart1"/>
    <dgm:cxn modelId="{A04956AA-9631-4596-A79B-42E1D73CDCDD}" type="presOf" srcId="{F9C4D304-5558-4CCB-B10D-48CEDA1D7ACD}" destId="{3FD45774-A0E0-4918-8550-51AD52A201A8}" srcOrd="0" destOrd="0" presId="urn:microsoft.com/office/officeart/2005/8/layout/orgChart1"/>
    <dgm:cxn modelId="{2267AF3C-8FE3-440F-9E46-2DFE388518AE}" type="presOf" srcId="{3DE74366-6552-4AE9-8024-9FF27932E2A9}" destId="{4439BDC6-1C08-4FCB-8319-7D4BB0C3979F}" srcOrd="1" destOrd="0" presId="urn:microsoft.com/office/officeart/2005/8/layout/orgChart1"/>
    <dgm:cxn modelId="{549C8033-56A4-463C-B412-8B9E4A1F6C91}" srcId="{1B0D4535-3E47-4C75-B1EE-98277A2F29C2}" destId="{431C58A1-2853-4974-9F47-DE834E5A13B8}" srcOrd="1" destOrd="0" parTransId="{E0A5C6BC-7BD8-4D65-A70E-28C0B0BABB59}" sibTransId="{4D67B661-C11B-4A46-BB18-95A0A641A026}"/>
    <dgm:cxn modelId="{7C105BB0-863B-46A6-81A0-82F1D01B70FA}" type="presOf" srcId="{6F881585-1247-410B-B2B8-B75D6B855B06}" destId="{EC7D33C3-831E-42AA-8622-5D2130C5C4AE}" srcOrd="1" destOrd="0" presId="urn:microsoft.com/office/officeart/2005/8/layout/orgChart1"/>
    <dgm:cxn modelId="{A5CEFC95-9AB0-4C5D-B927-54874B2C3D14}" type="presOf" srcId="{431C58A1-2853-4974-9F47-DE834E5A13B8}" destId="{6A4351E5-CB55-49C0-A300-CB84EE11FC49}" srcOrd="1" destOrd="0" presId="urn:microsoft.com/office/officeart/2005/8/layout/orgChart1"/>
    <dgm:cxn modelId="{33F49BA8-75A9-42A6-B941-C2C612B42A16}" type="presOf" srcId="{E0A5C6BC-7BD8-4D65-A70E-28C0B0BABB59}" destId="{586AFDA2-B7B9-4E5F-A4AA-1A9990640080}" srcOrd="0" destOrd="0" presId="urn:microsoft.com/office/officeart/2005/8/layout/orgChart1"/>
    <dgm:cxn modelId="{8C379FE9-E7DB-4664-993B-B771C36D6C03}" type="presParOf" srcId="{3FD45774-A0E0-4918-8550-51AD52A201A8}" destId="{DACFE14F-74BD-47B0-807D-E6950C148CF3}" srcOrd="0" destOrd="0" presId="urn:microsoft.com/office/officeart/2005/8/layout/orgChart1"/>
    <dgm:cxn modelId="{A0102847-2AF6-4D78-90F0-EE390D38A7DE}" type="presParOf" srcId="{DACFE14F-74BD-47B0-807D-E6950C148CF3}" destId="{FA0C23A4-C69C-408E-812E-6935D7E1AA6A}" srcOrd="0" destOrd="0" presId="urn:microsoft.com/office/officeart/2005/8/layout/orgChart1"/>
    <dgm:cxn modelId="{E8514C7C-DF47-4F4D-AF9F-A7EC38D0F123}" type="presParOf" srcId="{FA0C23A4-C69C-408E-812E-6935D7E1AA6A}" destId="{30006F25-692C-40AD-8642-BFCD28B358D4}" srcOrd="0" destOrd="0" presId="urn:microsoft.com/office/officeart/2005/8/layout/orgChart1"/>
    <dgm:cxn modelId="{3A520B2E-09EC-490C-B401-F8EDCA2EEAE4}" type="presParOf" srcId="{FA0C23A4-C69C-408E-812E-6935D7E1AA6A}" destId="{77A52DE4-317D-4E35-A464-F3C63E517D33}" srcOrd="1" destOrd="0" presId="urn:microsoft.com/office/officeart/2005/8/layout/orgChart1"/>
    <dgm:cxn modelId="{552B38C3-9181-4477-8574-0C481435F241}" type="presParOf" srcId="{DACFE14F-74BD-47B0-807D-E6950C148CF3}" destId="{C134740D-ED39-40D7-804B-2F76A3C2379B}" srcOrd="1" destOrd="0" presId="urn:microsoft.com/office/officeart/2005/8/layout/orgChart1"/>
    <dgm:cxn modelId="{30065A5B-364D-4D89-A083-C5817456499B}" type="presParOf" srcId="{C134740D-ED39-40D7-804B-2F76A3C2379B}" destId="{586AFDA2-B7B9-4E5F-A4AA-1A9990640080}" srcOrd="0" destOrd="0" presId="urn:microsoft.com/office/officeart/2005/8/layout/orgChart1"/>
    <dgm:cxn modelId="{1FF0B346-CA5D-4634-BA9C-CAA635C15963}" type="presParOf" srcId="{C134740D-ED39-40D7-804B-2F76A3C2379B}" destId="{9AA276B9-12E9-420C-80BA-A6FC3244DDE7}" srcOrd="1" destOrd="0" presId="urn:microsoft.com/office/officeart/2005/8/layout/orgChart1"/>
    <dgm:cxn modelId="{5DBA3A8C-BC4F-41B2-903D-5C8E81CEB26E}" type="presParOf" srcId="{9AA276B9-12E9-420C-80BA-A6FC3244DDE7}" destId="{93A24009-A06F-4DA0-9F2F-CBDD3C85CD9F}" srcOrd="0" destOrd="0" presId="urn:microsoft.com/office/officeart/2005/8/layout/orgChart1"/>
    <dgm:cxn modelId="{9841C6C9-8CA9-4392-8CCF-50D0818258DA}" type="presParOf" srcId="{93A24009-A06F-4DA0-9F2F-CBDD3C85CD9F}" destId="{D9B46C07-2054-43E3-BCE2-7C9711F31541}" srcOrd="0" destOrd="0" presId="urn:microsoft.com/office/officeart/2005/8/layout/orgChart1"/>
    <dgm:cxn modelId="{B6C6E458-687E-40B9-841A-A2C1B17A5C7E}" type="presParOf" srcId="{93A24009-A06F-4DA0-9F2F-CBDD3C85CD9F}" destId="{6A4351E5-CB55-49C0-A300-CB84EE11FC49}" srcOrd="1" destOrd="0" presId="urn:microsoft.com/office/officeart/2005/8/layout/orgChart1"/>
    <dgm:cxn modelId="{45B82A58-811A-4314-8997-98566ED0AFAD}" type="presParOf" srcId="{9AA276B9-12E9-420C-80BA-A6FC3244DDE7}" destId="{E545EBC6-0E65-4252-BF68-FF4327A1C489}" srcOrd="1" destOrd="0" presId="urn:microsoft.com/office/officeart/2005/8/layout/orgChart1"/>
    <dgm:cxn modelId="{8F38E2B2-0AB1-4C21-8D89-334B777BF95A}" type="presParOf" srcId="{9AA276B9-12E9-420C-80BA-A6FC3244DDE7}" destId="{0851B8CD-79BB-4A40-80E2-3B9B87B9608A}" srcOrd="2" destOrd="0" presId="urn:microsoft.com/office/officeart/2005/8/layout/orgChart1"/>
    <dgm:cxn modelId="{D1D75603-1F5E-4A5F-A254-38810CAB70C5}" type="presParOf" srcId="{C134740D-ED39-40D7-804B-2F76A3C2379B}" destId="{137C33F2-6BF2-473E-BE9C-9C975F8E3213}" srcOrd="2" destOrd="0" presId="urn:microsoft.com/office/officeart/2005/8/layout/orgChart1"/>
    <dgm:cxn modelId="{166EEE39-9700-4672-B403-F0B8EB7F138D}" type="presParOf" srcId="{C134740D-ED39-40D7-804B-2F76A3C2379B}" destId="{227AB0FF-76AB-48CF-9545-350231AAD781}" srcOrd="3" destOrd="0" presId="urn:microsoft.com/office/officeart/2005/8/layout/orgChart1"/>
    <dgm:cxn modelId="{9B1C3EEA-1604-4041-82C5-4636CD4C0F5D}" type="presParOf" srcId="{227AB0FF-76AB-48CF-9545-350231AAD781}" destId="{A56D8533-C773-4484-BC39-2BA24545F971}" srcOrd="0" destOrd="0" presId="urn:microsoft.com/office/officeart/2005/8/layout/orgChart1"/>
    <dgm:cxn modelId="{3E1A565E-C012-41F7-9C6E-1B462D4F1ED0}" type="presParOf" srcId="{A56D8533-C773-4484-BC39-2BA24545F971}" destId="{2499FE6E-0E1D-406A-9B14-45842A13444E}" srcOrd="0" destOrd="0" presId="urn:microsoft.com/office/officeart/2005/8/layout/orgChart1"/>
    <dgm:cxn modelId="{CBBA9A78-6B2F-4442-BE2B-267C90E46EA7}" type="presParOf" srcId="{A56D8533-C773-4484-BC39-2BA24545F971}" destId="{4439BDC6-1C08-4FCB-8319-7D4BB0C3979F}" srcOrd="1" destOrd="0" presId="urn:microsoft.com/office/officeart/2005/8/layout/orgChart1"/>
    <dgm:cxn modelId="{269668E6-3018-4801-8C37-A537B3A1D0D7}" type="presParOf" srcId="{227AB0FF-76AB-48CF-9545-350231AAD781}" destId="{0E3B4261-0A63-405D-9001-1C72A019BC0A}" srcOrd="1" destOrd="0" presId="urn:microsoft.com/office/officeart/2005/8/layout/orgChart1"/>
    <dgm:cxn modelId="{01A9AAB8-D50B-49EA-9F44-D954EB89CFD9}" type="presParOf" srcId="{227AB0FF-76AB-48CF-9545-350231AAD781}" destId="{0FF185AA-A315-405D-A88F-B2D5AAFC968D}" srcOrd="2" destOrd="0" presId="urn:microsoft.com/office/officeart/2005/8/layout/orgChart1"/>
    <dgm:cxn modelId="{3F151AD4-F128-4C30-83C2-63C1836ACA27}" type="presParOf" srcId="{DACFE14F-74BD-47B0-807D-E6950C148CF3}" destId="{B463CE53-33C9-457B-8838-BDFD41A29196}" srcOrd="2" destOrd="0" presId="urn:microsoft.com/office/officeart/2005/8/layout/orgChart1"/>
    <dgm:cxn modelId="{268660B4-DBDC-4516-822A-3AF2BFDD70ED}" type="presParOf" srcId="{B463CE53-33C9-457B-8838-BDFD41A29196}" destId="{5DD9F364-53CF-4C2A-B5D4-210EA50E69A3}" srcOrd="0" destOrd="0" presId="urn:microsoft.com/office/officeart/2005/8/layout/orgChart1"/>
    <dgm:cxn modelId="{A4AB7D72-7997-4A7B-BAF1-0C43F9E0C635}" type="presParOf" srcId="{B463CE53-33C9-457B-8838-BDFD41A29196}" destId="{1CC4F16A-2A85-4286-A921-CA89CACA7368}" srcOrd="1" destOrd="0" presId="urn:microsoft.com/office/officeart/2005/8/layout/orgChart1"/>
    <dgm:cxn modelId="{26C8C913-AB61-4217-AD90-C4B6815B4C78}" type="presParOf" srcId="{1CC4F16A-2A85-4286-A921-CA89CACA7368}" destId="{B0E48824-A80F-47D5-846D-69C5DE1FDADC}" srcOrd="0" destOrd="0" presId="urn:microsoft.com/office/officeart/2005/8/layout/orgChart1"/>
    <dgm:cxn modelId="{1A667D09-7106-4568-88DA-8EADE1E2C6D5}" type="presParOf" srcId="{B0E48824-A80F-47D5-846D-69C5DE1FDADC}" destId="{A6566852-2ABA-43A0-A722-4687CBB9D361}" srcOrd="0" destOrd="0" presId="urn:microsoft.com/office/officeart/2005/8/layout/orgChart1"/>
    <dgm:cxn modelId="{AC9A58A1-87B8-4A2A-B5E5-FBA53DAFFDFA}" type="presParOf" srcId="{B0E48824-A80F-47D5-846D-69C5DE1FDADC}" destId="{EC7D33C3-831E-42AA-8622-5D2130C5C4AE}" srcOrd="1" destOrd="0" presId="urn:microsoft.com/office/officeart/2005/8/layout/orgChart1"/>
    <dgm:cxn modelId="{44CD5678-A6E5-44ED-BBEB-BF92BBBD7146}" type="presParOf" srcId="{1CC4F16A-2A85-4286-A921-CA89CACA7368}" destId="{B5F17F65-105E-41DF-A67F-0D503111CB53}" srcOrd="1" destOrd="0" presId="urn:microsoft.com/office/officeart/2005/8/layout/orgChart1"/>
    <dgm:cxn modelId="{49CB302C-BAD3-4884-B28D-69729C5CF791}" type="presParOf" srcId="{1CC4F16A-2A85-4286-A921-CA89CACA7368}" destId="{3CFACC9D-8412-4940-8D03-CACA829235B3}" srcOrd="2" destOrd="0" presId="urn:microsoft.com/office/officeart/2005/8/layout/orgChar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DD9F364-53CF-4C2A-B5D4-210EA50E69A3}">
      <dsp:nvSpPr>
        <dsp:cNvPr id="0" name=""/>
        <dsp:cNvSpPr/>
      </dsp:nvSpPr>
      <dsp:spPr>
        <a:xfrm>
          <a:off x="3166887" y="1059854"/>
          <a:ext cx="1105244" cy="924425"/>
        </a:xfrm>
        <a:custGeom>
          <a:avLst/>
          <a:gdLst/>
          <a:ahLst/>
          <a:cxnLst/>
          <a:rect l="0" t="0" r="0" b="0"/>
          <a:pathLst>
            <a:path>
              <a:moveTo>
                <a:pt x="0" y="0"/>
              </a:moveTo>
              <a:lnTo>
                <a:pt x="1105244" y="92442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37C33F2-6BF2-473E-BE9C-9C975F8E3213}">
      <dsp:nvSpPr>
        <dsp:cNvPr id="0" name=""/>
        <dsp:cNvSpPr/>
      </dsp:nvSpPr>
      <dsp:spPr>
        <a:xfrm>
          <a:off x="3166887" y="1059854"/>
          <a:ext cx="1278582" cy="1944290"/>
        </a:xfrm>
        <a:custGeom>
          <a:avLst/>
          <a:gdLst/>
          <a:ahLst/>
          <a:cxnLst/>
          <a:rect l="0" t="0" r="0" b="0"/>
          <a:pathLst>
            <a:path>
              <a:moveTo>
                <a:pt x="0" y="0"/>
              </a:moveTo>
              <a:lnTo>
                <a:pt x="0" y="1722387"/>
              </a:lnTo>
              <a:lnTo>
                <a:pt x="1278582" y="1722387"/>
              </a:lnTo>
              <a:lnTo>
                <a:pt x="1278582" y="194429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6AFDA2-B7B9-4E5F-A4AA-1A9990640080}">
      <dsp:nvSpPr>
        <dsp:cNvPr id="0" name=""/>
        <dsp:cNvSpPr/>
      </dsp:nvSpPr>
      <dsp:spPr>
        <a:xfrm>
          <a:off x="1888304" y="1059854"/>
          <a:ext cx="1278582" cy="1944290"/>
        </a:xfrm>
        <a:custGeom>
          <a:avLst/>
          <a:gdLst/>
          <a:ahLst/>
          <a:cxnLst/>
          <a:rect l="0" t="0" r="0" b="0"/>
          <a:pathLst>
            <a:path>
              <a:moveTo>
                <a:pt x="1278582" y="0"/>
              </a:moveTo>
              <a:lnTo>
                <a:pt x="1278582" y="1722387"/>
              </a:lnTo>
              <a:lnTo>
                <a:pt x="0" y="1722387"/>
              </a:lnTo>
              <a:lnTo>
                <a:pt x="0" y="194429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0006F25-692C-40AD-8642-BFCD28B358D4}">
      <dsp:nvSpPr>
        <dsp:cNvPr id="0" name=""/>
        <dsp:cNvSpPr/>
      </dsp:nvSpPr>
      <dsp:spPr>
        <a:xfrm>
          <a:off x="1654714" y="3175"/>
          <a:ext cx="3024344" cy="1056679"/>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750" tIns="31750" rIns="31750" bIns="31750" numCol="1" spcCol="1270" anchor="ctr" anchorCtr="0">
          <a:noAutofit/>
        </a:bodyPr>
        <a:lstStyle/>
        <a:p>
          <a:pPr lvl="0" algn="ctr" defTabSz="2222500">
            <a:lnSpc>
              <a:spcPct val="90000"/>
            </a:lnSpc>
            <a:spcBef>
              <a:spcPct val="0"/>
            </a:spcBef>
            <a:spcAft>
              <a:spcPct val="35000"/>
            </a:spcAft>
          </a:pPr>
          <a:r>
            <a:rPr lang="lv-LV" sz="5000" kern="1200" dirty="0" smtClean="0"/>
            <a:t>1 persona</a:t>
          </a:r>
          <a:endParaRPr lang="en-US" sz="5000" kern="1200" dirty="0"/>
        </a:p>
      </dsp:txBody>
      <dsp:txXfrm>
        <a:off x="1654714" y="3175"/>
        <a:ext cx="3024344" cy="1056679"/>
      </dsp:txXfrm>
    </dsp:sp>
    <dsp:sp modelId="{D9B46C07-2054-43E3-BCE2-7C9711F31541}">
      <dsp:nvSpPr>
        <dsp:cNvPr id="0" name=""/>
        <dsp:cNvSpPr/>
      </dsp:nvSpPr>
      <dsp:spPr>
        <a:xfrm>
          <a:off x="831624" y="3004145"/>
          <a:ext cx="2113359" cy="1056679"/>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750" tIns="31750" rIns="31750" bIns="31750" numCol="1" spcCol="1270" anchor="ctr" anchorCtr="0">
          <a:noAutofit/>
        </a:bodyPr>
        <a:lstStyle/>
        <a:p>
          <a:pPr lvl="0" algn="ctr" defTabSz="2222500">
            <a:lnSpc>
              <a:spcPct val="90000"/>
            </a:lnSpc>
            <a:spcBef>
              <a:spcPct val="0"/>
            </a:spcBef>
            <a:spcAft>
              <a:spcPct val="35000"/>
            </a:spcAft>
          </a:pPr>
          <a:r>
            <a:rPr lang="lv-LV" sz="5000" kern="1200" dirty="0" smtClean="0"/>
            <a:t>cilvēks</a:t>
          </a:r>
          <a:endParaRPr lang="en-US" sz="5000" kern="1200" dirty="0"/>
        </a:p>
      </dsp:txBody>
      <dsp:txXfrm>
        <a:off x="831624" y="3004145"/>
        <a:ext cx="2113359" cy="1056679"/>
      </dsp:txXfrm>
    </dsp:sp>
    <dsp:sp modelId="{2499FE6E-0E1D-406A-9B14-45842A13444E}">
      <dsp:nvSpPr>
        <dsp:cNvPr id="0" name=""/>
        <dsp:cNvSpPr/>
      </dsp:nvSpPr>
      <dsp:spPr>
        <a:xfrm>
          <a:off x="3388789" y="3004145"/>
          <a:ext cx="2113359" cy="1056679"/>
        </a:xfrm>
        <a:prstGeom prst="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750" tIns="31750" rIns="31750" bIns="31750" numCol="1" spcCol="1270" anchor="ctr" anchorCtr="0">
          <a:noAutofit/>
        </a:bodyPr>
        <a:lstStyle/>
        <a:p>
          <a:pPr lvl="0" algn="ctr" defTabSz="2222500">
            <a:lnSpc>
              <a:spcPct val="90000"/>
            </a:lnSpc>
            <a:spcBef>
              <a:spcPct val="0"/>
            </a:spcBef>
            <a:spcAft>
              <a:spcPct val="35000"/>
            </a:spcAft>
          </a:pPr>
          <a:r>
            <a:rPr lang="lv-LV" sz="5000" kern="1200" dirty="0" smtClean="0"/>
            <a:t>Dievs</a:t>
          </a:r>
          <a:endParaRPr lang="en-US" sz="5000" kern="1200" dirty="0"/>
        </a:p>
      </dsp:txBody>
      <dsp:txXfrm>
        <a:off x="3388789" y="3004145"/>
        <a:ext cx="2113359" cy="1056679"/>
      </dsp:txXfrm>
    </dsp:sp>
    <dsp:sp modelId="{A6566852-2ABA-43A0-A722-4687CBB9D361}">
      <dsp:nvSpPr>
        <dsp:cNvPr id="0" name=""/>
        <dsp:cNvSpPr/>
      </dsp:nvSpPr>
      <dsp:spPr>
        <a:xfrm>
          <a:off x="1920998" y="1455940"/>
          <a:ext cx="2351133" cy="1056679"/>
        </a:xfrm>
        <a:prstGeom prst="rect">
          <a:avLst/>
        </a:prstGeom>
        <a:gradFill rotWithShape="0">
          <a:gsLst>
            <a:gs pos="0">
              <a:srgbClr val="FF6600"/>
            </a:gs>
            <a:gs pos="39999">
              <a:srgbClr val="85C2FF"/>
            </a:gs>
            <a:gs pos="70000">
              <a:srgbClr val="C4D6EB"/>
            </a:gs>
            <a:gs pos="100000">
              <a:srgbClr val="FFEBFA"/>
            </a:gs>
          </a:gsLst>
          <a:lin ang="16200000" scaled="0"/>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1750" tIns="31750" rIns="31750" bIns="31750" numCol="1" spcCol="1270" anchor="ctr" anchorCtr="0">
          <a:noAutofit/>
        </a:bodyPr>
        <a:lstStyle/>
        <a:p>
          <a:pPr lvl="0" algn="ctr" defTabSz="2222500">
            <a:lnSpc>
              <a:spcPct val="90000"/>
            </a:lnSpc>
            <a:spcBef>
              <a:spcPct val="0"/>
            </a:spcBef>
            <a:spcAft>
              <a:spcPct val="35000"/>
            </a:spcAft>
          </a:pPr>
          <a:r>
            <a:rPr lang="lv-LV" sz="5000" kern="1200" dirty="0" smtClean="0"/>
            <a:t>2 dabas</a:t>
          </a:r>
          <a:endParaRPr lang="en-US" sz="5000" kern="1200" dirty="0"/>
        </a:p>
      </dsp:txBody>
      <dsp:txXfrm>
        <a:off x="1920998" y="1455940"/>
        <a:ext cx="2351133" cy="1056679"/>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bwMode="auto">
          <a:xfrm>
            <a:off x="0" y="1"/>
            <a:ext cx="2946449" cy="497438"/>
          </a:xfrm>
          <a:prstGeom prst="rect">
            <a:avLst/>
          </a:prstGeom>
          <a:noFill/>
          <a:ln w="9525">
            <a:noFill/>
            <a:miter lim="800000"/>
            <a:headEnd/>
            <a:tailEnd/>
          </a:ln>
        </p:spPr>
        <p:txBody>
          <a:bodyPr vert="horz" wrap="square" lIns="91925" tIns="45962" rIns="91925" bIns="45962" numCol="1" anchor="t" anchorCtr="0" compatLnSpc="1">
            <a:prstTxWarp prst="textNoShape">
              <a:avLst/>
            </a:prstTxWarp>
          </a:bodyPr>
          <a:lstStyle>
            <a:lvl1pPr defTabSz="919163">
              <a:defRPr sz="1200"/>
            </a:lvl1pPr>
          </a:lstStyle>
          <a:p>
            <a:endParaRPr lang="en-US"/>
          </a:p>
        </p:txBody>
      </p:sp>
      <p:sp>
        <p:nvSpPr>
          <p:cNvPr id="3" name="Date Placeholder 2"/>
          <p:cNvSpPr>
            <a:spLocks noGrp="1"/>
          </p:cNvSpPr>
          <p:nvPr>
            <p:ph type="dt" idx="1"/>
          </p:nvPr>
        </p:nvSpPr>
        <p:spPr bwMode="auto">
          <a:xfrm>
            <a:off x="3849648" y="1"/>
            <a:ext cx="2946449" cy="497438"/>
          </a:xfrm>
          <a:prstGeom prst="rect">
            <a:avLst/>
          </a:prstGeom>
          <a:noFill/>
          <a:ln w="9525">
            <a:noFill/>
            <a:miter lim="800000"/>
            <a:headEnd/>
            <a:tailEnd/>
          </a:ln>
        </p:spPr>
        <p:txBody>
          <a:bodyPr vert="horz" wrap="square" lIns="91925" tIns="45962" rIns="91925" bIns="45962" numCol="1" anchor="t" anchorCtr="0" compatLnSpc="1">
            <a:prstTxWarp prst="textNoShape">
              <a:avLst/>
            </a:prstTxWarp>
          </a:bodyPr>
          <a:lstStyle>
            <a:lvl1pPr algn="r" defTabSz="919163">
              <a:defRPr sz="1200"/>
            </a:lvl1pPr>
          </a:lstStyle>
          <a:p>
            <a:fld id="{491BB99D-0066-4825-9427-9CB489ABE46D}" type="datetimeFigureOut">
              <a:rPr lang="en-US"/>
              <a:pPr/>
              <a:t>5/25/2024</a:t>
            </a:fld>
            <a:endParaRPr lang="en-US"/>
          </a:p>
        </p:txBody>
      </p:sp>
      <p:sp>
        <p:nvSpPr>
          <p:cNvPr id="4" name="Slide Image Placeholder 3"/>
          <p:cNvSpPr>
            <a:spLocks noGrp="1" noRot="1" noChangeAspect="1"/>
          </p:cNvSpPr>
          <p:nvPr>
            <p:ph type="sldImg" idx="2"/>
          </p:nvPr>
        </p:nvSpPr>
        <p:spPr>
          <a:xfrm>
            <a:off x="917575" y="742950"/>
            <a:ext cx="4964113" cy="3724275"/>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bwMode="auto">
          <a:xfrm>
            <a:off x="678978" y="4715390"/>
            <a:ext cx="5439719" cy="4467462"/>
          </a:xfrm>
          <a:prstGeom prst="rect">
            <a:avLst/>
          </a:prstGeom>
          <a:noFill/>
          <a:ln w="9525">
            <a:noFill/>
            <a:miter lim="800000"/>
            <a:headEnd/>
            <a:tailEnd/>
          </a:ln>
        </p:spPr>
        <p:txBody>
          <a:bodyPr vert="horz" wrap="square" lIns="91925" tIns="45962" rIns="91925" bIns="45962"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bwMode="auto">
          <a:xfrm>
            <a:off x="0" y="9427622"/>
            <a:ext cx="2946449" cy="497438"/>
          </a:xfrm>
          <a:prstGeom prst="rect">
            <a:avLst/>
          </a:prstGeom>
          <a:noFill/>
          <a:ln w="9525">
            <a:noFill/>
            <a:miter lim="800000"/>
            <a:headEnd/>
            <a:tailEnd/>
          </a:ln>
        </p:spPr>
        <p:txBody>
          <a:bodyPr vert="horz" wrap="square" lIns="91925" tIns="45962" rIns="91925" bIns="45962" numCol="1" anchor="b" anchorCtr="0" compatLnSpc="1">
            <a:prstTxWarp prst="textNoShape">
              <a:avLst/>
            </a:prstTxWarp>
          </a:bodyPr>
          <a:lstStyle>
            <a:lvl1pPr defTabSz="919163">
              <a:defRPr sz="1200"/>
            </a:lvl1pPr>
          </a:lstStyle>
          <a:p>
            <a:endParaRPr lang="en-US"/>
          </a:p>
        </p:txBody>
      </p:sp>
      <p:sp>
        <p:nvSpPr>
          <p:cNvPr id="7" name="Slide Number Placeholder 6"/>
          <p:cNvSpPr>
            <a:spLocks noGrp="1"/>
          </p:cNvSpPr>
          <p:nvPr>
            <p:ph type="sldNum" sz="quarter" idx="5"/>
          </p:nvPr>
        </p:nvSpPr>
        <p:spPr bwMode="auto">
          <a:xfrm>
            <a:off x="3849648" y="9427622"/>
            <a:ext cx="2946449" cy="497438"/>
          </a:xfrm>
          <a:prstGeom prst="rect">
            <a:avLst/>
          </a:prstGeom>
          <a:noFill/>
          <a:ln w="9525">
            <a:noFill/>
            <a:miter lim="800000"/>
            <a:headEnd/>
            <a:tailEnd/>
          </a:ln>
        </p:spPr>
        <p:txBody>
          <a:bodyPr vert="horz" wrap="square" lIns="91925" tIns="45962" rIns="91925" bIns="45962" numCol="1" anchor="b" anchorCtr="0" compatLnSpc="1">
            <a:prstTxWarp prst="textNoShape">
              <a:avLst/>
            </a:prstTxWarp>
          </a:bodyPr>
          <a:lstStyle>
            <a:lvl1pPr algn="r" defTabSz="919163">
              <a:defRPr sz="1200"/>
            </a:lvl1pPr>
          </a:lstStyle>
          <a:p>
            <a:fld id="{C8542D61-0A42-43A6-B61A-B7ACE1D57A66}"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p:txBody>
          <a:bodyPr/>
          <a:lstStyle/>
          <a:p>
            <a:pPr eaLnBrk="1" hangingPunct="1">
              <a:spcBef>
                <a:spcPct val="0"/>
              </a:spcBef>
            </a:pPr>
            <a:endParaRPr lang="en-US" smtClean="0"/>
          </a:p>
        </p:txBody>
      </p:sp>
      <p:sp>
        <p:nvSpPr>
          <p:cNvPr id="22532" name="Slide Number Placeholder 3"/>
          <p:cNvSpPr>
            <a:spLocks noGrp="1"/>
          </p:cNvSpPr>
          <p:nvPr>
            <p:ph type="sldNum" sz="quarter" idx="5"/>
          </p:nvPr>
        </p:nvSpPr>
        <p:spPr>
          <a:noFill/>
        </p:spPr>
        <p:txBody>
          <a:bodyPr/>
          <a:lstStyle/>
          <a:p>
            <a:fld id="{7BBB91C5-38BA-4F4D-8E6B-EE554F793E88}" type="slidenum">
              <a:rPr lang="lv-LV"/>
              <a:pPr/>
              <a:t>2</a:t>
            </a:fld>
            <a:endParaRPr lang="lv-LV"/>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p:txBody>
          <a:bodyPr/>
          <a:lstStyle/>
          <a:p>
            <a:pPr eaLnBrk="1" hangingPunct="1">
              <a:spcBef>
                <a:spcPct val="0"/>
              </a:spcBef>
            </a:pPr>
            <a:endParaRPr lang="en-US" smtClean="0"/>
          </a:p>
        </p:txBody>
      </p:sp>
      <p:sp>
        <p:nvSpPr>
          <p:cNvPr id="22532" name="Slide Number Placeholder 3"/>
          <p:cNvSpPr>
            <a:spLocks noGrp="1"/>
          </p:cNvSpPr>
          <p:nvPr>
            <p:ph type="sldNum" sz="quarter" idx="5"/>
          </p:nvPr>
        </p:nvSpPr>
        <p:spPr>
          <a:noFill/>
        </p:spPr>
        <p:txBody>
          <a:bodyPr/>
          <a:lstStyle/>
          <a:p>
            <a:fld id="{7BBB91C5-38BA-4F4D-8E6B-EE554F793E88}" type="slidenum">
              <a:rPr lang="lv-LV"/>
              <a:pPr/>
              <a:t>11</a:t>
            </a:fld>
            <a:endParaRPr lang="lv-LV"/>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p:txBody>
          <a:bodyPr/>
          <a:lstStyle/>
          <a:p>
            <a:pPr eaLnBrk="1" hangingPunct="1">
              <a:spcBef>
                <a:spcPct val="0"/>
              </a:spcBef>
            </a:pPr>
            <a:endParaRPr lang="en-US" smtClean="0"/>
          </a:p>
        </p:txBody>
      </p:sp>
      <p:sp>
        <p:nvSpPr>
          <p:cNvPr id="23556" name="Slide Number Placeholder 3"/>
          <p:cNvSpPr>
            <a:spLocks noGrp="1"/>
          </p:cNvSpPr>
          <p:nvPr>
            <p:ph type="sldNum" sz="quarter" idx="5"/>
          </p:nvPr>
        </p:nvSpPr>
        <p:spPr>
          <a:noFill/>
        </p:spPr>
        <p:txBody>
          <a:bodyPr/>
          <a:lstStyle/>
          <a:p>
            <a:fld id="{2FC8A1E2-FFB1-4BB3-8C38-430B507321AB}" type="slidenum">
              <a:rPr lang="lv-LV"/>
              <a:pPr/>
              <a:t>18</a:t>
            </a:fld>
            <a:endParaRPr lang="lv-LV"/>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p:txBody>
          <a:bodyPr/>
          <a:lstStyle/>
          <a:p>
            <a:pPr eaLnBrk="1" hangingPunct="1">
              <a:spcBef>
                <a:spcPct val="0"/>
              </a:spcBef>
            </a:pPr>
            <a:endParaRPr lang="en-US" smtClean="0"/>
          </a:p>
        </p:txBody>
      </p:sp>
      <p:sp>
        <p:nvSpPr>
          <p:cNvPr id="22532" name="Slide Number Placeholder 3"/>
          <p:cNvSpPr>
            <a:spLocks noGrp="1"/>
          </p:cNvSpPr>
          <p:nvPr>
            <p:ph type="sldNum" sz="quarter" idx="5"/>
          </p:nvPr>
        </p:nvSpPr>
        <p:spPr>
          <a:noFill/>
        </p:spPr>
        <p:txBody>
          <a:bodyPr/>
          <a:lstStyle/>
          <a:p>
            <a:fld id="{7BBB91C5-38BA-4F4D-8E6B-EE554F793E88}" type="slidenum">
              <a:rPr lang="lv-LV"/>
              <a:pPr/>
              <a:t>3</a:t>
            </a:fld>
            <a:endParaRPr lang="lv-LV"/>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p:txBody>
          <a:bodyPr/>
          <a:lstStyle/>
          <a:p>
            <a:pPr eaLnBrk="1" hangingPunct="1">
              <a:spcBef>
                <a:spcPct val="0"/>
              </a:spcBef>
            </a:pPr>
            <a:endParaRPr lang="en-US" smtClean="0"/>
          </a:p>
        </p:txBody>
      </p:sp>
      <p:sp>
        <p:nvSpPr>
          <p:cNvPr id="23556" name="Slide Number Placeholder 3"/>
          <p:cNvSpPr>
            <a:spLocks noGrp="1"/>
          </p:cNvSpPr>
          <p:nvPr>
            <p:ph type="sldNum" sz="quarter" idx="5"/>
          </p:nvPr>
        </p:nvSpPr>
        <p:spPr>
          <a:noFill/>
        </p:spPr>
        <p:txBody>
          <a:bodyPr/>
          <a:lstStyle/>
          <a:p>
            <a:fld id="{2FC8A1E2-FFB1-4BB3-8C38-430B507321AB}" type="slidenum">
              <a:rPr lang="lv-LV"/>
              <a:pPr/>
              <a:t>4</a:t>
            </a:fld>
            <a:endParaRPr lang="lv-LV"/>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p:txBody>
          <a:bodyPr/>
          <a:lstStyle/>
          <a:p>
            <a:pPr eaLnBrk="1" hangingPunct="1">
              <a:spcBef>
                <a:spcPct val="0"/>
              </a:spcBef>
            </a:pPr>
            <a:endParaRPr lang="en-US" smtClean="0"/>
          </a:p>
        </p:txBody>
      </p:sp>
      <p:sp>
        <p:nvSpPr>
          <p:cNvPr id="23556" name="Slide Number Placeholder 3"/>
          <p:cNvSpPr>
            <a:spLocks noGrp="1"/>
          </p:cNvSpPr>
          <p:nvPr>
            <p:ph type="sldNum" sz="quarter" idx="5"/>
          </p:nvPr>
        </p:nvSpPr>
        <p:spPr>
          <a:noFill/>
        </p:spPr>
        <p:txBody>
          <a:bodyPr/>
          <a:lstStyle/>
          <a:p>
            <a:fld id="{2FC8A1E2-FFB1-4BB3-8C38-430B507321AB}" type="slidenum">
              <a:rPr lang="lv-LV"/>
              <a:pPr/>
              <a:t>5</a:t>
            </a:fld>
            <a:endParaRPr lang="lv-LV"/>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p:txBody>
          <a:bodyPr/>
          <a:lstStyle/>
          <a:p>
            <a:pPr eaLnBrk="1" hangingPunct="1">
              <a:spcBef>
                <a:spcPct val="0"/>
              </a:spcBef>
            </a:pPr>
            <a:endParaRPr lang="en-US" smtClean="0"/>
          </a:p>
        </p:txBody>
      </p:sp>
      <p:sp>
        <p:nvSpPr>
          <p:cNvPr id="22532" name="Slide Number Placeholder 3"/>
          <p:cNvSpPr>
            <a:spLocks noGrp="1"/>
          </p:cNvSpPr>
          <p:nvPr>
            <p:ph type="sldNum" sz="quarter" idx="5"/>
          </p:nvPr>
        </p:nvSpPr>
        <p:spPr>
          <a:noFill/>
        </p:spPr>
        <p:txBody>
          <a:bodyPr/>
          <a:lstStyle/>
          <a:p>
            <a:fld id="{7BBB91C5-38BA-4F4D-8E6B-EE554F793E88}" type="slidenum">
              <a:rPr lang="lv-LV"/>
              <a:pPr/>
              <a:t>6</a:t>
            </a:fld>
            <a:endParaRPr lang="lv-LV"/>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txBox="1">
            <a:spLocks noGrp="1" noChangeArrowheads="1"/>
          </p:cNvSpPr>
          <p:nvPr/>
        </p:nvSpPr>
        <p:spPr bwMode="auto">
          <a:xfrm>
            <a:off x="3849648" y="9427622"/>
            <a:ext cx="2946449" cy="497438"/>
          </a:xfrm>
          <a:prstGeom prst="rect">
            <a:avLst/>
          </a:prstGeom>
          <a:noFill/>
          <a:ln w="9525">
            <a:noFill/>
            <a:miter lim="800000"/>
            <a:headEnd/>
            <a:tailEnd/>
          </a:ln>
        </p:spPr>
        <p:txBody>
          <a:bodyPr lIns="91913" tIns="45955" rIns="91913" bIns="45955" anchor="b"/>
          <a:lstStyle/>
          <a:p>
            <a:pPr algn="r" defTabSz="917575"/>
            <a:fld id="{61740D1D-3EC1-4B25-A99E-B1F718B28AAA}" type="slidenum">
              <a:rPr lang="lv-LV" sz="1200"/>
              <a:pPr algn="r" defTabSz="917575"/>
              <a:t>7</a:t>
            </a:fld>
            <a:endParaRPr lang="lv-LV" sz="1200"/>
          </a:p>
        </p:txBody>
      </p:sp>
      <p:sp>
        <p:nvSpPr>
          <p:cNvPr id="38915" name="Slide Image Placeholder 1"/>
          <p:cNvSpPr>
            <a:spLocks noGrp="1" noRot="1" noChangeAspect="1" noTextEdit="1"/>
          </p:cNvSpPr>
          <p:nvPr>
            <p:ph type="sldImg"/>
          </p:nvPr>
        </p:nvSpPr>
        <p:spPr bwMode="auto">
          <a:xfrm>
            <a:off x="919163" y="744538"/>
            <a:ext cx="4962525" cy="3722687"/>
          </a:xfrm>
          <a:noFill/>
          <a:ln>
            <a:solidFill>
              <a:srgbClr val="000000"/>
            </a:solidFill>
            <a:miter lim="800000"/>
            <a:headEnd/>
            <a:tailEnd/>
          </a:ln>
        </p:spPr>
      </p:sp>
      <p:sp>
        <p:nvSpPr>
          <p:cNvPr id="38916" name="Notes Placeholder 2"/>
          <p:cNvSpPr>
            <a:spLocks noGrp="1"/>
          </p:cNvSpPr>
          <p:nvPr>
            <p:ph type="body" idx="1"/>
          </p:nvPr>
        </p:nvSpPr>
        <p:spPr>
          <a:xfrm>
            <a:off x="680557" y="4715390"/>
            <a:ext cx="5438140" cy="4465881"/>
          </a:xfrm>
        </p:spPr>
        <p:txBody>
          <a:bodyPr lIns="91424" tIns="45714" rIns="91424" bIns="45714"/>
          <a:lstStyle/>
          <a:p>
            <a:pPr eaLnBrk="1" hangingPunct="1"/>
            <a:endParaRPr lang="en-US" smtClean="0"/>
          </a:p>
        </p:txBody>
      </p:sp>
      <p:sp>
        <p:nvSpPr>
          <p:cNvPr id="38917" name="Slide Number Placeholder 3"/>
          <p:cNvSpPr txBox="1">
            <a:spLocks noGrp="1"/>
          </p:cNvSpPr>
          <p:nvPr/>
        </p:nvSpPr>
        <p:spPr bwMode="auto">
          <a:xfrm>
            <a:off x="3851228" y="9429202"/>
            <a:ext cx="2944869" cy="495858"/>
          </a:xfrm>
          <a:prstGeom prst="rect">
            <a:avLst/>
          </a:prstGeom>
          <a:noFill/>
          <a:ln w="9525">
            <a:noFill/>
            <a:miter lim="800000"/>
            <a:headEnd/>
            <a:tailEnd/>
          </a:ln>
        </p:spPr>
        <p:txBody>
          <a:bodyPr lIns="91424" tIns="45714" rIns="91424" bIns="45714" anchor="b"/>
          <a:lstStyle/>
          <a:p>
            <a:pPr algn="r" defTabSz="919163"/>
            <a:fld id="{9B3842A7-5883-47E7-B24A-3A6BD8FF40F3}" type="slidenum">
              <a:rPr lang="lv-LV" sz="1200"/>
              <a:pPr algn="r" defTabSz="919163"/>
              <a:t>7</a:t>
            </a:fld>
            <a:endParaRPr lang="lv-LV"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txBox="1">
            <a:spLocks noGrp="1" noChangeArrowheads="1"/>
          </p:cNvSpPr>
          <p:nvPr/>
        </p:nvSpPr>
        <p:spPr bwMode="auto">
          <a:xfrm>
            <a:off x="3849648" y="9427622"/>
            <a:ext cx="2946449" cy="497438"/>
          </a:xfrm>
          <a:prstGeom prst="rect">
            <a:avLst/>
          </a:prstGeom>
          <a:noFill/>
          <a:ln w="9525">
            <a:noFill/>
            <a:miter lim="800000"/>
            <a:headEnd/>
            <a:tailEnd/>
          </a:ln>
        </p:spPr>
        <p:txBody>
          <a:bodyPr lIns="91913" tIns="45955" rIns="91913" bIns="45955" anchor="b"/>
          <a:lstStyle/>
          <a:p>
            <a:pPr algn="r" defTabSz="917575"/>
            <a:fld id="{61740D1D-3EC1-4B25-A99E-B1F718B28AAA}" type="slidenum">
              <a:rPr lang="lv-LV" sz="1200"/>
              <a:pPr algn="r" defTabSz="917575"/>
              <a:t>8</a:t>
            </a:fld>
            <a:endParaRPr lang="lv-LV" sz="1200"/>
          </a:p>
        </p:txBody>
      </p:sp>
      <p:sp>
        <p:nvSpPr>
          <p:cNvPr id="38915" name="Slide Image Placeholder 1"/>
          <p:cNvSpPr>
            <a:spLocks noGrp="1" noRot="1" noChangeAspect="1" noTextEdit="1"/>
          </p:cNvSpPr>
          <p:nvPr>
            <p:ph type="sldImg"/>
          </p:nvPr>
        </p:nvSpPr>
        <p:spPr bwMode="auto">
          <a:xfrm>
            <a:off x="919163" y="744538"/>
            <a:ext cx="4962525" cy="3722687"/>
          </a:xfrm>
          <a:noFill/>
          <a:ln>
            <a:solidFill>
              <a:srgbClr val="000000"/>
            </a:solidFill>
            <a:miter lim="800000"/>
            <a:headEnd/>
            <a:tailEnd/>
          </a:ln>
        </p:spPr>
      </p:sp>
      <p:sp>
        <p:nvSpPr>
          <p:cNvPr id="38916" name="Notes Placeholder 2"/>
          <p:cNvSpPr>
            <a:spLocks noGrp="1"/>
          </p:cNvSpPr>
          <p:nvPr>
            <p:ph type="body" idx="1"/>
          </p:nvPr>
        </p:nvSpPr>
        <p:spPr>
          <a:xfrm>
            <a:off x="680557" y="4715390"/>
            <a:ext cx="5438140" cy="4465881"/>
          </a:xfrm>
        </p:spPr>
        <p:txBody>
          <a:bodyPr lIns="91424" tIns="45714" rIns="91424" bIns="45714"/>
          <a:lstStyle/>
          <a:p>
            <a:pPr eaLnBrk="1" hangingPunct="1"/>
            <a:endParaRPr lang="en-US" smtClean="0"/>
          </a:p>
        </p:txBody>
      </p:sp>
      <p:sp>
        <p:nvSpPr>
          <p:cNvPr id="38917" name="Slide Number Placeholder 3"/>
          <p:cNvSpPr txBox="1">
            <a:spLocks noGrp="1"/>
          </p:cNvSpPr>
          <p:nvPr/>
        </p:nvSpPr>
        <p:spPr bwMode="auto">
          <a:xfrm>
            <a:off x="3851228" y="9429202"/>
            <a:ext cx="2944869" cy="495858"/>
          </a:xfrm>
          <a:prstGeom prst="rect">
            <a:avLst/>
          </a:prstGeom>
          <a:noFill/>
          <a:ln w="9525">
            <a:noFill/>
            <a:miter lim="800000"/>
            <a:headEnd/>
            <a:tailEnd/>
          </a:ln>
        </p:spPr>
        <p:txBody>
          <a:bodyPr lIns="91424" tIns="45714" rIns="91424" bIns="45714" anchor="b"/>
          <a:lstStyle/>
          <a:p>
            <a:pPr algn="r" defTabSz="919163"/>
            <a:fld id="{9B3842A7-5883-47E7-B24A-3A6BD8FF40F3}" type="slidenum">
              <a:rPr lang="lv-LV" sz="1200"/>
              <a:pPr algn="r" defTabSz="919163"/>
              <a:t>8</a:t>
            </a:fld>
            <a:endParaRPr lang="lv-LV"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txBox="1">
            <a:spLocks noGrp="1" noChangeArrowheads="1"/>
          </p:cNvSpPr>
          <p:nvPr/>
        </p:nvSpPr>
        <p:spPr bwMode="auto">
          <a:xfrm>
            <a:off x="3849648" y="9427622"/>
            <a:ext cx="2946449" cy="497438"/>
          </a:xfrm>
          <a:prstGeom prst="rect">
            <a:avLst/>
          </a:prstGeom>
          <a:noFill/>
          <a:ln w="9525">
            <a:noFill/>
            <a:miter lim="800000"/>
            <a:headEnd/>
            <a:tailEnd/>
          </a:ln>
        </p:spPr>
        <p:txBody>
          <a:bodyPr lIns="91913" tIns="45955" rIns="91913" bIns="45955" anchor="b"/>
          <a:lstStyle/>
          <a:p>
            <a:pPr algn="r" defTabSz="917575"/>
            <a:fld id="{61740D1D-3EC1-4B25-A99E-B1F718B28AAA}" type="slidenum">
              <a:rPr lang="lv-LV" sz="1200"/>
              <a:pPr algn="r" defTabSz="917575"/>
              <a:t>9</a:t>
            </a:fld>
            <a:endParaRPr lang="lv-LV" sz="1200"/>
          </a:p>
        </p:txBody>
      </p:sp>
      <p:sp>
        <p:nvSpPr>
          <p:cNvPr id="38915" name="Slide Image Placeholder 1"/>
          <p:cNvSpPr>
            <a:spLocks noGrp="1" noRot="1" noChangeAspect="1" noTextEdit="1"/>
          </p:cNvSpPr>
          <p:nvPr>
            <p:ph type="sldImg"/>
          </p:nvPr>
        </p:nvSpPr>
        <p:spPr bwMode="auto">
          <a:xfrm>
            <a:off x="919163" y="744538"/>
            <a:ext cx="4962525" cy="3722687"/>
          </a:xfrm>
          <a:noFill/>
          <a:ln>
            <a:solidFill>
              <a:srgbClr val="000000"/>
            </a:solidFill>
            <a:miter lim="800000"/>
            <a:headEnd/>
            <a:tailEnd/>
          </a:ln>
        </p:spPr>
      </p:sp>
      <p:sp>
        <p:nvSpPr>
          <p:cNvPr id="38916" name="Notes Placeholder 2"/>
          <p:cNvSpPr>
            <a:spLocks noGrp="1"/>
          </p:cNvSpPr>
          <p:nvPr>
            <p:ph type="body" idx="1"/>
          </p:nvPr>
        </p:nvSpPr>
        <p:spPr>
          <a:xfrm>
            <a:off x="680557" y="4715390"/>
            <a:ext cx="5438140" cy="4465881"/>
          </a:xfrm>
        </p:spPr>
        <p:txBody>
          <a:bodyPr lIns="91424" tIns="45714" rIns="91424" bIns="45714"/>
          <a:lstStyle/>
          <a:p>
            <a:pPr eaLnBrk="1" hangingPunct="1"/>
            <a:endParaRPr lang="en-US" smtClean="0"/>
          </a:p>
        </p:txBody>
      </p:sp>
      <p:sp>
        <p:nvSpPr>
          <p:cNvPr id="38917" name="Slide Number Placeholder 3"/>
          <p:cNvSpPr txBox="1">
            <a:spLocks noGrp="1"/>
          </p:cNvSpPr>
          <p:nvPr/>
        </p:nvSpPr>
        <p:spPr bwMode="auto">
          <a:xfrm>
            <a:off x="3851228" y="9429202"/>
            <a:ext cx="2944869" cy="495858"/>
          </a:xfrm>
          <a:prstGeom prst="rect">
            <a:avLst/>
          </a:prstGeom>
          <a:noFill/>
          <a:ln w="9525">
            <a:noFill/>
            <a:miter lim="800000"/>
            <a:headEnd/>
            <a:tailEnd/>
          </a:ln>
        </p:spPr>
        <p:txBody>
          <a:bodyPr lIns="91424" tIns="45714" rIns="91424" bIns="45714" anchor="b"/>
          <a:lstStyle/>
          <a:p>
            <a:pPr algn="r" defTabSz="919163"/>
            <a:fld id="{9B3842A7-5883-47E7-B24A-3A6BD8FF40F3}" type="slidenum">
              <a:rPr lang="lv-LV" sz="1200"/>
              <a:pPr algn="r" defTabSz="919163"/>
              <a:t>9</a:t>
            </a:fld>
            <a:endParaRPr lang="lv-LV"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txBox="1">
            <a:spLocks noGrp="1" noChangeArrowheads="1"/>
          </p:cNvSpPr>
          <p:nvPr/>
        </p:nvSpPr>
        <p:spPr bwMode="auto">
          <a:xfrm>
            <a:off x="3849648" y="9427622"/>
            <a:ext cx="2946449" cy="497438"/>
          </a:xfrm>
          <a:prstGeom prst="rect">
            <a:avLst/>
          </a:prstGeom>
          <a:noFill/>
          <a:ln w="9525">
            <a:noFill/>
            <a:miter lim="800000"/>
            <a:headEnd/>
            <a:tailEnd/>
          </a:ln>
        </p:spPr>
        <p:txBody>
          <a:bodyPr lIns="91913" tIns="45955" rIns="91913" bIns="45955" anchor="b"/>
          <a:lstStyle/>
          <a:p>
            <a:pPr algn="r" defTabSz="917575"/>
            <a:fld id="{61740D1D-3EC1-4B25-A99E-B1F718B28AAA}" type="slidenum">
              <a:rPr lang="lv-LV" sz="1200"/>
              <a:pPr algn="r" defTabSz="917575"/>
              <a:t>10</a:t>
            </a:fld>
            <a:endParaRPr lang="lv-LV" sz="1200"/>
          </a:p>
        </p:txBody>
      </p:sp>
      <p:sp>
        <p:nvSpPr>
          <p:cNvPr id="38915" name="Slide Image Placeholder 1"/>
          <p:cNvSpPr>
            <a:spLocks noGrp="1" noRot="1" noChangeAspect="1" noTextEdit="1"/>
          </p:cNvSpPr>
          <p:nvPr>
            <p:ph type="sldImg"/>
          </p:nvPr>
        </p:nvSpPr>
        <p:spPr bwMode="auto">
          <a:xfrm>
            <a:off x="919163" y="744538"/>
            <a:ext cx="4962525" cy="3722687"/>
          </a:xfrm>
          <a:noFill/>
          <a:ln>
            <a:solidFill>
              <a:srgbClr val="000000"/>
            </a:solidFill>
            <a:miter lim="800000"/>
            <a:headEnd/>
            <a:tailEnd/>
          </a:ln>
        </p:spPr>
      </p:sp>
      <p:sp>
        <p:nvSpPr>
          <p:cNvPr id="38916" name="Notes Placeholder 2"/>
          <p:cNvSpPr>
            <a:spLocks noGrp="1"/>
          </p:cNvSpPr>
          <p:nvPr>
            <p:ph type="body" idx="1"/>
          </p:nvPr>
        </p:nvSpPr>
        <p:spPr>
          <a:xfrm>
            <a:off x="680557" y="4715390"/>
            <a:ext cx="5438140" cy="4465881"/>
          </a:xfrm>
        </p:spPr>
        <p:txBody>
          <a:bodyPr lIns="91424" tIns="45714" rIns="91424" bIns="45714"/>
          <a:lstStyle/>
          <a:p>
            <a:pPr eaLnBrk="1" hangingPunct="1"/>
            <a:endParaRPr lang="en-US" smtClean="0"/>
          </a:p>
        </p:txBody>
      </p:sp>
      <p:sp>
        <p:nvSpPr>
          <p:cNvPr id="38917" name="Slide Number Placeholder 3"/>
          <p:cNvSpPr txBox="1">
            <a:spLocks noGrp="1"/>
          </p:cNvSpPr>
          <p:nvPr/>
        </p:nvSpPr>
        <p:spPr bwMode="auto">
          <a:xfrm>
            <a:off x="3851228" y="9429202"/>
            <a:ext cx="2944869" cy="495858"/>
          </a:xfrm>
          <a:prstGeom prst="rect">
            <a:avLst/>
          </a:prstGeom>
          <a:noFill/>
          <a:ln w="9525">
            <a:noFill/>
            <a:miter lim="800000"/>
            <a:headEnd/>
            <a:tailEnd/>
          </a:ln>
        </p:spPr>
        <p:txBody>
          <a:bodyPr lIns="91424" tIns="45714" rIns="91424" bIns="45714" anchor="b"/>
          <a:lstStyle/>
          <a:p>
            <a:pPr algn="r" defTabSz="919163"/>
            <a:fld id="{9B3842A7-5883-47E7-B24A-3A6BD8FF40F3}" type="slidenum">
              <a:rPr lang="lv-LV" sz="1200"/>
              <a:pPr algn="r" defTabSz="919163"/>
              <a:t>10</a:t>
            </a:fld>
            <a:endParaRPr lang="lv-LV"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6D53CEC-FF59-493F-BDA2-F4F8F0579DBC}"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031675E-F7DD-4CE1-B858-AF9373E10EF0}"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973ED60D-F68C-4D89-9D4A-08E81C509DB5}"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F2893F1-C17A-4D7D-AE56-77DB988A0DD4}"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06014C2-E996-420C-A97D-9944EB78A4BF}"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60E6BE5-94DC-4629-B137-7C5C9423E3A3}"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B85C1C6D-3E48-49B4-9FA2-F1CA1C10FC52}"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97EF50E3-B11A-4BA3-B781-FDF4A40493CB}"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49374984-D567-4D2E-B9F8-7BDC92F67A92}"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950FFB95-B79F-44ED-8C05-0CEE86D9148D}"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7E0FA119-8BBE-4A06-86FB-4705E55A35DE}"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AB519053-A9EB-4DA8-9732-D929FED827AA}"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704" r:id="rId1"/>
    <p:sldLayoutId id="2147483703" r:id="rId2"/>
    <p:sldLayoutId id="2147483702" r:id="rId3"/>
    <p:sldLayoutId id="2147483701" r:id="rId4"/>
    <p:sldLayoutId id="2147483700" r:id="rId5"/>
    <p:sldLayoutId id="2147483699" r:id="rId6"/>
    <p:sldLayoutId id="2147483698" r:id="rId7"/>
    <p:sldLayoutId id="2147483697" r:id="rId8"/>
    <p:sldLayoutId id="2147483696" r:id="rId9"/>
    <p:sldLayoutId id="2147483695" r:id="rId10"/>
    <p:sldLayoutId id="2147483694"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11.png"/><Relationship Id="rId4" Type="http://schemas.openxmlformats.org/officeDocument/2006/relationships/image" Target="../media/image10.wmf"/></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2.jpe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jpe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jpe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79388" y="-171400"/>
            <a:ext cx="8175625" cy="1071563"/>
          </a:xfrm>
        </p:spPr>
        <p:txBody>
          <a:bodyPr/>
          <a:lstStyle/>
          <a:p>
            <a:pPr eaLnBrk="1" hangingPunct="1"/>
            <a:r>
              <a:rPr lang="lv-LV" sz="4000" b="1" dirty="0" smtClean="0">
                <a:solidFill>
                  <a:schemeClr val="tx1"/>
                </a:solidFill>
              </a:rPr>
              <a:t>Mt.28:18-20 Trīsvienība</a:t>
            </a:r>
          </a:p>
        </p:txBody>
      </p:sp>
      <p:pic>
        <p:nvPicPr>
          <p:cNvPr id="4099" name="Picture 3" descr="DOVE019"/>
          <p:cNvPicPr>
            <a:picLocks noChangeAspect="1" noChangeArrowheads="1"/>
          </p:cNvPicPr>
          <p:nvPr/>
        </p:nvPicPr>
        <p:blipFill>
          <a:blip r:embed="rId2" cstate="print"/>
          <a:srcRect/>
          <a:stretch>
            <a:fillRect/>
          </a:stretch>
        </p:blipFill>
        <p:spPr bwMode="auto">
          <a:xfrm>
            <a:off x="251520" y="0"/>
            <a:ext cx="485775" cy="692150"/>
          </a:xfrm>
          <a:prstGeom prst="rect">
            <a:avLst/>
          </a:prstGeom>
          <a:noFill/>
          <a:ln w="9525">
            <a:noFill/>
            <a:miter lim="800000"/>
            <a:headEnd/>
            <a:tailEnd/>
          </a:ln>
        </p:spPr>
      </p:pic>
      <p:sp>
        <p:nvSpPr>
          <p:cNvPr id="4100" name="Text Box 6"/>
          <p:cNvSpPr txBox="1">
            <a:spLocks noChangeArrowheads="1"/>
          </p:cNvSpPr>
          <p:nvPr/>
        </p:nvSpPr>
        <p:spPr bwMode="auto">
          <a:xfrm>
            <a:off x="7451725" y="0"/>
            <a:ext cx="1692275" cy="396875"/>
          </a:xfrm>
          <a:prstGeom prst="rect">
            <a:avLst/>
          </a:prstGeom>
          <a:noFill/>
          <a:ln w="9525">
            <a:noFill/>
            <a:miter lim="800000"/>
            <a:headEnd/>
            <a:tailEnd/>
          </a:ln>
        </p:spPr>
        <p:txBody>
          <a:bodyPr>
            <a:spAutoFit/>
          </a:bodyPr>
          <a:lstStyle/>
          <a:p>
            <a:pPr>
              <a:spcBef>
                <a:spcPct val="50000"/>
              </a:spcBef>
            </a:pPr>
            <a:r>
              <a:rPr lang="lv-LV" sz="2000" dirty="0" smtClean="0"/>
              <a:t>26.mai.2024.</a:t>
            </a:r>
            <a:endParaRPr lang="lv-LV" sz="2000" dirty="0"/>
          </a:p>
        </p:txBody>
      </p:sp>
      <p:pic>
        <p:nvPicPr>
          <p:cNvPr id="4105" name="Picture 9" descr="Att&amp;emacr;lu rezult&amp;amacr;ti vaic&amp;amacr;jumam “holy trinity”"/>
          <p:cNvPicPr>
            <a:picLocks noChangeAspect="1" noChangeArrowheads="1"/>
          </p:cNvPicPr>
          <p:nvPr/>
        </p:nvPicPr>
        <p:blipFill>
          <a:blip r:embed="rId3" cstate="print"/>
          <a:srcRect/>
          <a:stretch>
            <a:fillRect/>
          </a:stretch>
        </p:blipFill>
        <p:spPr bwMode="auto">
          <a:xfrm>
            <a:off x="1043608" y="1772816"/>
            <a:ext cx="7239178" cy="4827148"/>
          </a:xfrm>
          <a:prstGeom prst="rect">
            <a:avLst/>
          </a:prstGeom>
          <a:ln>
            <a:noFill/>
          </a:ln>
          <a:effectLst>
            <a:softEdge rad="112500"/>
          </a:effectLst>
        </p:spPr>
      </p:pic>
      <p:sp>
        <p:nvSpPr>
          <p:cNvPr id="6" name="Title 1"/>
          <p:cNvSpPr txBox="1">
            <a:spLocks/>
          </p:cNvSpPr>
          <p:nvPr/>
        </p:nvSpPr>
        <p:spPr bwMode="auto">
          <a:xfrm>
            <a:off x="0" y="908720"/>
            <a:ext cx="9286908" cy="69373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lv-LV" sz="2000" b="0" i="1" u="none" strike="noStrike" kern="0" cap="none" spc="0" normalizeH="0" baseline="0" noProof="0" dirty="0" smtClean="0">
                <a:ln>
                  <a:noFill/>
                </a:ln>
                <a:solidFill>
                  <a:schemeClr val="tx2"/>
                </a:solidFill>
                <a:effectLst/>
                <a:uLnTx/>
                <a:uFillTx/>
                <a:latin typeface="+mj-lt"/>
                <a:ea typeface="+mj-ea"/>
                <a:cs typeface="+mj-cs"/>
              </a:rPr>
              <a:t>„18 Jēzus piegājis klāt mācekļiem, tiem sacīja: "Man ir dota visa vara debesīs un virs zemes. 19 Tāpēc ejiet un dariet par mācekļiem visas tautas, tās kristīdami Tēva, Dēla un Svētā Gara Vārdā, 20 tās mācīdami turēt visu, ko Es jums esmu pavēlējis. Un redzi, Es esmu ar jums ik dienas līdz pasaules galam."</a:t>
            </a:r>
            <a:endParaRPr kumimoji="0" lang="en-US" sz="2000" b="0" i="1" u="none" strike="noStrike" kern="0" cap="none" spc="0" normalizeH="0" baseline="0" noProof="0" dirty="0" smtClean="0">
              <a:ln>
                <a:noFill/>
              </a:ln>
              <a:solidFill>
                <a:schemeClr val="tx2"/>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6EAA7DE9-8948-4450-B9D3-3C5F31705632}" type="slidenum">
              <a:rPr lang="en-US" sz="1200">
                <a:effectLst>
                  <a:outerShdw blurRad="38100" dist="38100" dir="2700000" algn="tl">
                    <a:srgbClr val="000000"/>
                  </a:outerShdw>
                </a:effectLst>
              </a:rPr>
              <a:pPr algn="r">
                <a:defRPr/>
              </a:pPr>
              <a:t>10</a:t>
            </a:fld>
            <a:endParaRPr lang="en-US" sz="1200">
              <a:effectLst>
                <a:outerShdw blurRad="38100" dist="38100" dir="2700000" algn="tl">
                  <a:srgbClr val="000000"/>
                </a:outerShdw>
              </a:effectLst>
            </a:endParaRPr>
          </a:p>
        </p:txBody>
      </p:sp>
      <p:sp>
        <p:nvSpPr>
          <p:cNvPr id="5122" name="Rectangle 2"/>
          <p:cNvSpPr>
            <a:spLocks noGrp="1" noChangeArrowheads="1"/>
          </p:cNvSpPr>
          <p:nvPr>
            <p:ph type="title" idx="4294967295"/>
          </p:nvPr>
        </p:nvSpPr>
        <p:spPr>
          <a:xfrm>
            <a:off x="0" y="0"/>
            <a:ext cx="9144000" cy="676275"/>
          </a:xfrm>
        </p:spPr>
        <p:txBody>
          <a:bodyPr/>
          <a:lstStyle/>
          <a:p>
            <a:pPr eaLnBrk="1" hangingPunct="1"/>
            <a:r>
              <a:rPr lang="lv-LV" sz="4800" b="1" dirty="0" err="1" smtClean="0">
                <a:solidFill>
                  <a:schemeClr val="tx1"/>
                </a:solidFill>
              </a:rPr>
              <a:t>Bibliskā</a:t>
            </a:r>
            <a:r>
              <a:rPr lang="lv-LV" sz="4800" b="1" dirty="0" smtClean="0">
                <a:solidFill>
                  <a:schemeClr val="tx1"/>
                </a:solidFill>
              </a:rPr>
              <a:t> trīsvienībā</a:t>
            </a:r>
            <a:endParaRPr lang="lv-LV" sz="4800" b="1" dirty="0" smtClean="0">
              <a:solidFill>
                <a:schemeClr val="tx1"/>
              </a:solidFill>
            </a:endParaRPr>
          </a:p>
        </p:txBody>
      </p:sp>
      <p:sp>
        <p:nvSpPr>
          <p:cNvPr id="6" name="Rectangle 5"/>
          <p:cNvSpPr>
            <a:spLocks noChangeArrowheads="1"/>
          </p:cNvSpPr>
          <p:nvPr/>
        </p:nvSpPr>
        <p:spPr bwMode="auto">
          <a:xfrm>
            <a:off x="467544" y="2286000"/>
            <a:ext cx="2636837" cy="2000250"/>
          </a:xfrm>
          <a:prstGeom prst="rect">
            <a:avLst/>
          </a:prstGeom>
          <a:solidFill>
            <a:schemeClr val="accent1"/>
          </a:solidFill>
          <a:ln w="9525" algn="ctr">
            <a:solidFill>
              <a:schemeClr val="tx1"/>
            </a:solidFill>
            <a:round/>
            <a:headEnd/>
            <a:tailEnd/>
          </a:ln>
        </p:spPr>
        <p:txBody>
          <a:bodyPr/>
          <a:lstStyle/>
          <a:p>
            <a:pPr eaLnBrk="0" hangingPunct="0"/>
            <a:endParaRPr lang="en-US"/>
          </a:p>
        </p:txBody>
      </p:sp>
      <p:sp>
        <p:nvSpPr>
          <p:cNvPr id="7" name="Rectangle 6"/>
          <p:cNvSpPr>
            <a:spLocks noChangeArrowheads="1"/>
          </p:cNvSpPr>
          <p:nvPr/>
        </p:nvSpPr>
        <p:spPr bwMode="auto">
          <a:xfrm>
            <a:off x="3110731" y="2286000"/>
            <a:ext cx="2636838" cy="1995488"/>
          </a:xfrm>
          <a:prstGeom prst="rect">
            <a:avLst/>
          </a:prstGeom>
          <a:solidFill>
            <a:schemeClr val="accent1"/>
          </a:solidFill>
          <a:ln w="9525" algn="ctr">
            <a:solidFill>
              <a:schemeClr val="tx1"/>
            </a:solidFill>
            <a:round/>
            <a:headEnd/>
            <a:tailEnd/>
          </a:ln>
        </p:spPr>
        <p:txBody>
          <a:bodyPr/>
          <a:lstStyle/>
          <a:p>
            <a:pPr eaLnBrk="0" hangingPunct="0"/>
            <a:endParaRPr lang="en-US"/>
          </a:p>
        </p:txBody>
      </p:sp>
      <p:sp>
        <p:nvSpPr>
          <p:cNvPr id="8" name="Rectangle 7"/>
          <p:cNvSpPr>
            <a:spLocks noChangeArrowheads="1"/>
          </p:cNvSpPr>
          <p:nvPr/>
        </p:nvSpPr>
        <p:spPr bwMode="auto">
          <a:xfrm>
            <a:off x="5753919" y="2286000"/>
            <a:ext cx="2636837" cy="2000250"/>
          </a:xfrm>
          <a:prstGeom prst="rect">
            <a:avLst/>
          </a:prstGeom>
          <a:solidFill>
            <a:schemeClr val="accent1"/>
          </a:solidFill>
          <a:ln w="9525" algn="ctr">
            <a:solidFill>
              <a:schemeClr val="tx1"/>
            </a:solidFill>
            <a:round/>
            <a:headEnd/>
            <a:tailEnd/>
          </a:ln>
        </p:spPr>
        <p:txBody>
          <a:bodyPr/>
          <a:lstStyle/>
          <a:p>
            <a:pPr eaLnBrk="0" hangingPunct="0"/>
            <a:endParaRPr lang="en-US"/>
          </a:p>
        </p:txBody>
      </p:sp>
      <p:pic>
        <p:nvPicPr>
          <p:cNvPr id="9" name="Picture 8" descr="radi$ana"/>
          <p:cNvPicPr>
            <a:picLocks noChangeAspect="1" noChangeArrowheads="1"/>
          </p:cNvPicPr>
          <p:nvPr/>
        </p:nvPicPr>
        <p:blipFill>
          <a:blip r:embed="rId3" cstate="print"/>
          <a:srcRect/>
          <a:stretch>
            <a:fillRect/>
          </a:stretch>
        </p:blipFill>
        <p:spPr bwMode="auto">
          <a:xfrm>
            <a:off x="467548" y="2252696"/>
            <a:ext cx="2643173" cy="2017685"/>
          </a:xfrm>
          <a:prstGeom prst="rect">
            <a:avLst/>
          </a:prstGeom>
          <a:ln>
            <a:noFill/>
          </a:ln>
          <a:effectLst>
            <a:softEdge rad="112500"/>
          </a:effectLst>
        </p:spPr>
      </p:pic>
      <p:pic>
        <p:nvPicPr>
          <p:cNvPr id="10" name="Picture 4" descr="BIBLE016"/>
          <p:cNvPicPr>
            <a:picLocks noChangeAspect="1" noChangeArrowheads="1"/>
          </p:cNvPicPr>
          <p:nvPr/>
        </p:nvPicPr>
        <p:blipFill>
          <a:blip r:embed="rId4" cstate="print"/>
          <a:srcRect/>
          <a:stretch>
            <a:fillRect/>
          </a:stretch>
        </p:blipFill>
        <p:spPr bwMode="auto">
          <a:xfrm>
            <a:off x="3110731" y="2286000"/>
            <a:ext cx="2579688" cy="2020888"/>
          </a:xfrm>
          <a:prstGeom prst="rect">
            <a:avLst/>
          </a:prstGeom>
          <a:noFill/>
          <a:ln w="9525">
            <a:noFill/>
            <a:miter lim="800000"/>
            <a:headEnd/>
            <a:tailEnd/>
          </a:ln>
        </p:spPr>
      </p:pic>
      <p:sp>
        <p:nvSpPr>
          <p:cNvPr id="14" name="Rectangle 13"/>
          <p:cNvSpPr>
            <a:spLocks noChangeArrowheads="1"/>
          </p:cNvSpPr>
          <p:nvPr/>
        </p:nvSpPr>
        <p:spPr bwMode="auto">
          <a:xfrm>
            <a:off x="467544" y="3495675"/>
            <a:ext cx="490537" cy="522288"/>
          </a:xfrm>
          <a:prstGeom prst="rect">
            <a:avLst/>
          </a:prstGeom>
          <a:noFill/>
          <a:ln w="9525">
            <a:noFill/>
            <a:miter lim="800000"/>
            <a:headEnd/>
            <a:tailEnd/>
          </a:ln>
        </p:spPr>
        <p:txBody>
          <a:bodyPr>
            <a:spAutoFit/>
          </a:bodyPr>
          <a:lstStyle/>
          <a:p>
            <a:r>
              <a:rPr lang="lv-LV" sz="2800" b="1">
                <a:solidFill>
                  <a:srgbClr val="FF0000"/>
                </a:solidFill>
              </a:rPr>
              <a:t>1</a:t>
            </a:r>
          </a:p>
        </p:txBody>
      </p:sp>
      <p:sp>
        <p:nvSpPr>
          <p:cNvPr id="15" name="Rectangle 14"/>
          <p:cNvSpPr>
            <a:spLocks noChangeArrowheads="1"/>
          </p:cNvSpPr>
          <p:nvPr/>
        </p:nvSpPr>
        <p:spPr bwMode="auto">
          <a:xfrm>
            <a:off x="5753919" y="3567113"/>
            <a:ext cx="490537" cy="522287"/>
          </a:xfrm>
          <a:prstGeom prst="rect">
            <a:avLst/>
          </a:prstGeom>
          <a:noFill/>
          <a:ln w="9525">
            <a:noFill/>
            <a:miter lim="800000"/>
            <a:headEnd/>
            <a:tailEnd/>
          </a:ln>
        </p:spPr>
        <p:txBody>
          <a:bodyPr>
            <a:spAutoFit/>
          </a:bodyPr>
          <a:lstStyle/>
          <a:p>
            <a:r>
              <a:rPr lang="lv-LV" sz="2800" b="1" dirty="0">
                <a:solidFill>
                  <a:srgbClr val="FF0000"/>
                </a:solidFill>
              </a:rPr>
              <a:t>3</a:t>
            </a:r>
          </a:p>
        </p:txBody>
      </p:sp>
      <p:sp>
        <p:nvSpPr>
          <p:cNvPr id="16" name="Rectangle 15"/>
          <p:cNvSpPr>
            <a:spLocks noChangeArrowheads="1"/>
          </p:cNvSpPr>
          <p:nvPr/>
        </p:nvSpPr>
        <p:spPr bwMode="auto">
          <a:xfrm>
            <a:off x="3110731" y="3576638"/>
            <a:ext cx="490538" cy="523875"/>
          </a:xfrm>
          <a:prstGeom prst="rect">
            <a:avLst/>
          </a:prstGeom>
          <a:noFill/>
          <a:ln w="9525">
            <a:noFill/>
            <a:miter lim="800000"/>
            <a:headEnd/>
            <a:tailEnd/>
          </a:ln>
        </p:spPr>
        <p:txBody>
          <a:bodyPr>
            <a:spAutoFit/>
          </a:bodyPr>
          <a:lstStyle/>
          <a:p>
            <a:r>
              <a:rPr lang="lv-LV" sz="2800" b="1">
                <a:solidFill>
                  <a:srgbClr val="FF0000"/>
                </a:solidFill>
              </a:rPr>
              <a:t>2</a:t>
            </a:r>
          </a:p>
        </p:txBody>
      </p:sp>
      <p:sp>
        <p:nvSpPr>
          <p:cNvPr id="22" name="Left-Right Arrow 21"/>
          <p:cNvSpPr>
            <a:spLocks noChangeArrowheads="1"/>
          </p:cNvSpPr>
          <p:nvPr/>
        </p:nvSpPr>
        <p:spPr bwMode="auto">
          <a:xfrm>
            <a:off x="2143125" y="4365104"/>
            <a:ext cx="4786313" cy="1214438"/>
          </a:xfrm>
          <a:prstGeom prst="leftRightArrow">
            <a:avLst>
              <a:gd name="adj1" fmla="val 50000"/>
              <a:gd name="adj2" fmla="val 49995"/>
            </a:avLst>
          </a:prstGeom>
          <a:solidFill>
            <a:schemeClr val="accent1"/>
          </a:solidFill>
          <a:ln w="9525" algn="ctr">
            <a:solidFill>
              <a:schemeClr val="tx1"/>
            </a:solidFill>
            <a:round/>
            <a:headEnd/>
            <a:tailEnd/>
          </a:ln>
        </p:spPr>
        <p:txBody>
          <a:bodyPr/>
          <a:lstStyle/>
          <a:p>
            <a:pPr eaLnBrk="0" hangingPunct="0"/>
            <a:endParaRPr lang="en-US"/>
          </a:p>
        </p:txBody>
      </p:sp>
      <p:pic>
        <p:nvPicPr>
          <p:cNvPr id="20" name="Picture 5"/>
          <p:cNvPicPr>
            <a:picLocks noChangeAspect="1" noChangeArrowheads="1"/>
          </p:cNvPicPr>
          <p:nvPr/>
        </p:nvPicPr>
        <p:blipFill>
          <a:blip r:embed="rId5" cstate="print"/>
          <a:srcRect l="26375" r="25588"/>
          <a:stretch>
            <a:fillRect/>
          </a:stretch>
        </p:blipFill>
        <p:spPr bwMode="auto">
          <a:xfrm>
            <a:off x="5940152" y="2276872"/>
            <a:ext cx="2448272" cy="1949889"/>
          </a:xfrm>
          <a:prstGeom prst="rect">
            <a:avLst/>
          </a:prstGeom>
          <a:ln>
            <a:noFill/>
          </a:ln>
          <a:effectLst>
            <a:softEdge rad="112500"/>
          </a:effectLst>
        </p:spPr>
      </p:pic>
      <p:sp>
        <p:nvSpPr>
          <p:cNvPr id="18" name="Rounded Rectangle 17"/>
          <p:cNvSpPr/>
          <p:nvPr/>
        </p:nvSpPr>
        <p:spPr>
          <a:xfrm>
            <a:off x="539552" y="836712"/>
            <a:ext cx="7632848"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neviens nav ne pirmais, ne pēdējais</a:t>
            </a:r>
            <a:endParaRPr lang="en-US" sz="3200" b="1" dirty="0"/>
          </a:p>
        </p:txBody>
      </p:sp>
      <p:sp>
        <p:nvSpPr>
          <p:cNvPr id="19" name="Rounded Rectangle 18"/>
          <p:cNvSpPr/>
          <p:nvPr/>
        </p:nvSpPr>
        <p:spPr>
          <a:xfrm>
            <a:off x="179512" y="1556792"/>
            <a:ext cx="8496944"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neviens nav par otru ne lielāks, ne mazāks</a:t>
            </a:r>
            <a:endParaRPr lang="en-US" sz="3200" b="1" dirty="0"/>
          </a:p>
        </p:txBody>
      </p:sp>
      <p:sp>
        <p:nvSpPr>
          <p:cNvPr id="21" name="Rounded Rectangle 20"/>
          <p:cNvSpPr/>
          <p:nvPr/>
        </p:nvSpPr>
        <p:spPr>
          <a:xfrm>
            <a:off x="251520" y="5733256"/>
            <a:ext cx="8496944" cy="105273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Visas trīs personas savā starpā ir tikpat mūžīgas un tikpat vienlīdzīgas. </a:t>
            </a:r>
            <a:endParaRPr lang="en-US" sz="3200" b="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par>
                                <p:cTn id="12" presetID="10" presetClass="entr" presetSubtype="0" fill="hold" nodeType="with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2000"/>
                                        <p:tgtEl>
                                          <p:spTgt spid="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2000"/>
                                        <p:tgtEl>
                                          <p:spTgt spid="14"/>
                                        </p:tgtEl>
                                      </p:cBhvr>
                                    </p:animEffect>
                                  </p:childTnLst>
                                </p:cTn>
                              </p:par>
                            </p:childTnLst>
                          </p:cTn>
                        </p:par>
                        <p:par>
                          <p:cTn id="18" fill="hold">
                            <p:stCondLst>
                              <p:cond delay="2500"/>
                            </p:stCondLst>
                            <p:childTnLst>
                              <p:par>
                                <p:cTn id="19" presetID="10"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2000"/>
                                        <p:tgtEl>
                                          <p:spTgt spid="7"/>
                                        </p:tgtEl>
                                      </p:cBhvr>
                                    </p:animEffect>
                                  </p:childTnLst>
                                </p:cTn>
                              </p:par>
                              <p:par>
                                <p:cTn id="22" presetID="10" presetClass="entr" presetSubtype="0" fill="hold"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fade">
                                      <p:cBhvr>
                                        <p:cTn id="24" dur="2000"/>
                                        <p:tgtEl>
                                          <p:spTgt spid="10"/>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2000"/>
                                        <p:tgtEl>
                                          <p:spTgt spid="16"/>
                                        </p:tgtEl>
                                      </p:cBhvr>
                                    </p:animEffect>
                                  </p:childTnLst>
                                </p:cTn>
                              </p:par>
                            </p:childTnLst>
                          </p:cTn>
                        </p:par>
                        <p:par>
                          <p:cTn id="28" fill="hold">
                            <p:stCondLst>
                              <p:cond delay="4500"/>
                            </p:stCondLst>
                            <p:childTnLst>
                              <p:par>
                                <p:cTn id="29" presetID="10" presetClass="entr" presetSubtype="0"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2000"/>
                                        <p:tgtEl>
                                          <p:spTgt spid="8"/>
                                        </p:tgtEl>
                                      </p:cBhvr>
                                    </p:animEffect>
                                  </p:childTnLst>
                                </p:cTn>
                              </p:par>
                              <p:par>
                                <p:cTn id="32" presetID="10" presetClass="entr" presetSubtype="0"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2000"/>
                                        <p:tgtEl>
                                          <p:spTgt spid="20"/>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5"/>
                                        </p:tgtEl>
                                        <p:attrNameLst>
                                          <p:attrName>style.visibility</p:attrName>
                                        </p:attrNameLst>
                                      </p:cBhvr>
                                      <p:to>
                                        <p:strVal val="visible"/>
                                      </p:to>
                                    </p:set>
                                    <p:animEffect transition="in" filter="fade">
                                      <p:cBhvr>
                                        <p:cTn id="37" dur="2000"/>
                                        <p:tgtEl>
                                          <p:spTgt spid="15"/>
                                        </p:tgtEl>
                                      </p:cBhvr>
                                    </p:animEffect>
                                  </p:childTnLst>
                                </p:cTn>
                              </p:par>
                            </p:childTnLst>
                          </p:cTn>
                        </p:par>
                        <p:par>
                          <p:cTn id="38" fill="hold">
                            <p:stCondLst>
                              <p:cond delay="6500"/>
                            </p:stCondLst>
                            <p:childTnLst>
                              <p:par>
                                <p:cTn id="39" presetID="10" presetClass="entr" presetSubtype="0" fill="hold" grpId="0" nodeType="after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2000"/>
                                        <p:tgtEl>
                                          <p:spTgt spid="22"/>
                                        </p:tgtEl>
                                      </p:cBhvr>
                                    </p:animEffect>
                                  </p:childTnLst>
                                </p:cTn>
                              </p:par>
                            </p:childTnLst>
                          </p:cTn>
                        </p:par>
                        <p:par>
                          <p:cTn id="42" fill="hold">
                            <p:stCondLst>
                              <p:cond delay="8500"/>
                            </p:stCondLst>
                            <p:childTnLst>
                              <p:par>
                                <p:cTn id="43" presetID="10" presetClass="entr" presetSubtype="0" fill="hold" grpId="0" nodeType="afterEffect">
                                  <p:stCondLst>
                                    <p:cond delay="0"/>
                                  </p:stCondLst>
                                  <p:childTnLst>
                                    <p:set>
                                      <p:cBhvr>
                                        <p:cTn id="44" dur="1" fill="hold">
                                          <p:stCondLst>
                                            <p:cond delay="0"/>
                                          </p:stCondLst>
                                        </p:cTn>
                                        <p:tgtEl>
                                          <p:spTgt spid="18"/>
                                        </p:tgtEl>
                                        <p:attrNameLst>
                                          <p:attrName>style.visibility</p:attrName>
                                        </p:attrNameLst>
                                      </p:cBhvr>
                                      <p:to>
                                        <p:strVal val="visible"/>
                                      </p:to>
                                    </p:set>
                                    <p:animEffect transition="in" filter="fade">
                                      <p:cBhvr>
                                        <p:cTn id="45" dur="2000"/>
                                        <p:tgtEl>
                                          <p:spTgt spid="18"/>
                                        </p:tgtEl>
                                      </p:cBhvr>
                                    </p:animEffect>
                                  </p:childTnLst>
                                </p:cTn>
                              </p:par>
                            </p:childTnLst>
                          </p:cTn>
                        </p:par>
                        <p:par>
                          <p:cTn id="46" fill="hold">
                            <p:stCondLst>
                              <p:cond delay="10500"/>
                            </p:stCondLst>
                            <p:childTnLst>
                              <p:par>
                                <p:cTn id="47" presetID="10" presetClass="entr" presetSubtype="0" fill="hold" grpId="0" nodeType="after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2000"/>
                                        <p:tgtEl>
                                          <p:spTgt spid="19"/>
                                        </p:tgtEl>
                                      </p:cBhvr>
                                    </p:animEffect>
                                  </p:childTnLst>
                                </p:cTn>
                              </p:par>
                            </p:childTnLst>
                          </p:cTn>
                        </p:par>
                        <p:par>
                          <p:cTn id="50" fill="hold">
                            <p:stCondLst>
                              <p:cond delay="12500"/>
                            </p:stCondLst>
                            <p:childTnLst>
                              <p:par>
                                <p:cTn id="51" presetID="10" presetClass="entr" presetSubtype="0"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Effect transition="in" filter="fade">
                                      <p:cBhvr>
                                        <p:cTn id="53"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6" grpId="0" animBg="1"/>
      <p:bldP spid="7" grpId="0" animBg="1"/>
      <p:bldP spid="8" grpId="0" animBg="1"/>
      <p:bldP spid="14" grpId="0"/>
      <p:bldP spid="15" grpId="0"/>
      <p:bldP spid="16" grpId="0"/>
      <p:bldP spid="22" grpId="0" animBg="1"/>
      <p:bldP spid="18" grpId="0" animBg="1"/>
      <p:bldP spid="19"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srcRect/>
          <a:stretch>
            <a:fillRect/>
          </a:stretch>
        </p:blipFill>
        <p:spPr bwMode="auto">
          <a:xfrm>
            <a:off x="179512" y="1844824"/>
            <a:ext cx="8752562" cy="350100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243" name="Slide Number Placeholder 5"/>
          <p:cNvSpPr>
            <a:spLocks noGrp="1"/>
          </p:cNvSpPr>
          <p:nvPr>
            <p:ph type="sldNum" sz="quarter" idx="12"/>
          </p:nvPr>
        </p:nvSpPr>
        <p:spPr>
          <a:noFill/>
        </p:spPr>
        <p:txBody>
          <a:bodyPr/>
          <a:lstStyle/>
          <a:p>
            <a:fld id="{C65D7C87-AA74-49B2-9DF0-A94CD21074A3}" type="slidenum">
              <a:rPr lang="en-US" smtClean="0">
                <a:latin typeface="Arial" pitchFamily="34" charset="0"/>
              </a:rPr>
              <a:pPr/>
              <a:t>11</a:t>
            </a:fld>
            <a:endParaRPr lang="en-US" smtClean="0">
              <a:latin typeface="Arial" pitchFamily="34" charset="0"/>
            </a:endParaRPr>
          </a:p>
        </p:txBody>
      </p:sp>
      <p:sp>
        <p:nvSpPr>
          <p:cNvPr id="2" name="Rectangle 2"/>
          <p:cNvSpPr>
            <a:spLocks noGrp="1" noChangeArrowheads="1"/>
          </p:cNvSpPr>
          <p:nvPr>
            <p:ph type="title" idx="4294967295"/>
          </p:nvPr>
        </p:nvSpPr>
        <p:spPr>
          <a:xfrm>
            <a:off x="0" y="0"/>
            <a:ext cx="9144000" cy="811213"/>
          </a:xfrm>
        </p:spPr>
        <p:txBody>
          <a:bodyPr/>
          <a:lstStyle/>
          <a:p>
            <a:pPr eaLnBrk="1" hangingPunct="1"/>
            <a:r>
              <a:rPr lang="lv-LV" sz="5400" b="1" dirty="0" smtClean="0"/>
              <a:t>Svētlaimīgs</a:t>
            </a:r>
            <a:endParaRPr lang="lv-LV" b="1" dirty="0" smtClean="0"/>
          </a:p>
        </p:txBody>
      </p:sp>
      <p:sp>
        <p:nvSpPr>
          <p:cNvPr id="5" name="Rounded Rectangle 4"/>
          <p:cNvSpPr/>
          <p:nvPr/>
        </p:nvSpPr>
        <p:spPr>
          <a:xfrm>
            <a:off x="1331640" y="908720"/>
            <a:ext cx="6912768"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Tam, kurš vēlas kļūt </a:t>
            </a:r>
            <a:r>
              <a:rPr lang="lv-LV" sz="3200" b="1" dirty="0" smtClean="0"/>
              <a:t>svētlaimīgs</a:t>
            </a:r>
            <a:r>
              <a:rPr lang="lv-LV" sz="3200" dirty="0" smtClean="0"/>
              <a:t>, ir jādomā par trīsvienību tieši tā.</a:t>
            </a:r>
            <a:endParaRPr lang="en-US" sz="3200" b="1" dirty="0"/>
          </a:p>
        </p:txBody>
      </p:sp>
      <p:sp>
        <p:nvSpPr>
          <p:cNvPr id="6" name="Rounded Rectangle 5"/>
          <p:cNvSpPr/>
          <p:nvPr/>
        </p:nvSpPr>
        <p:spPr>
          <a:xfrm>
            <a:off x="323528" y="5229200"/>
            <a:ext cx="8496944" cy="155679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Bet, lai iegūtu </a:t>
            </a:r>
            <a:r>
              <a:rPr lang="lv-LV" sz="3200" b="1" dirty="0" smtClean="0"/>
              <a:t>mūžīgo svētlaimību</a:t>
            </a:r>
            <a:r>
              <a:rPr lang="lv-LV" sz="3200" dirty="0" smtClean="0"/>
              <a:t>, noteikti ir nepieciešama arī </a:t>
            </a:r>
            <a:r>
              <a:rPr lang="lv-LV" sz="3200" b="1" dirty="0" smtClean="0"/>
              <a:t>stingra ticība </a:t>
            </a:r>
            <a:r>
              <a:rPr lang="lv-LV" sz="3200" dirty="0" smtClean="0"/>
              <a:t>mūsu </a:t>
            </a:r>
            <a:r>
              <a:rPr lang="lv-LV" sz="3200" b="1" dirty="0" smtClean="0"/>
              <a:t>Kunga Jēzus Kristus iemiesošanai</a:t>
            </a:r>
            <a:r>
              <a:rPr lang="lv-LV" sz="3200" dirty="0" smtClean="0"/>
              <a:t>.</a:t>
            </a:r>
            <a:endParaRPr lang="en-US" sz="3200" b="1"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2000"/>
                                        <p:tgtEl>
                                          <p:spTgt spid="8"/>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2000"/>
                                        <p:tgtEl>
                                          <p:spTgt spid="5"/>
                                        </p:tgtEl>
                                      </p:cBhvr>
                                    </p:animEffect>
                                  </p:childTnLst>
                                </p:cTn>
                              </p:par>
                            </p:childTnLst>
                          </p:cTn>
                        </p:par>
                        <p:par>
                          <p:cTn id="15" fill="hold">
                            <p:stCondLst>
                              <p:cond delay="40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C77D3194-2D1C-4BB5-A595-67F0D794687B}" type="slidenum">
              <a:rPr lang="en-US"/>
              <a:pPr>
                <a:defRPr/>
              </a:pPr>
              <a:t>12</a:t>
            </a:fld>
            <a:endParaRPr lang="en-US"/>
          </a:p>
        </p:txBody>
      </p:sp>
      <p:sp>
        <p:nvSpPr>
          <p:cNvPr id="38914" name="Rectangle 2"/>
          <p:cNvSpPr>
            <a:spLocks noGrp="1" noChangeArrowheads="1"/>
          </p:cNvSpPr>
          <p:nvPr>
            <p:ph type="title"/>
          </p:nvPr>
        </p:nvSpPr>
        <p:spPr>
          <a:xfrm>
            <a:off x="0" y="71983"/>
            <a:ext cx="9144000" cy="620713"/>
          </a:xfrm>
        </p:spPr>
        <p:txBody>
          <a:bodyPr/>
          <a:lstStyle/>
          <a:p>
            <a:pPr marL="762000" indent="-762000" eaLnBrk="1" hangingPunct="1">
              <a:defRPr/>
            </a:pPr>
            <a:r>
              <a:rPr lang="lv-LV" sz="5400" b="1" dirty="0" smtClean="0">
                <a:solidFill>
                  <a:schemeClr val="tx1"/>
                </a:solidFill>
              </a:rPr>
              <a:t>Jēzus – </a:t>
            </a:r>
            <a:r>
              <a:rPr lang="lv-LV" sz="5400" b="1" dirty="0" err="1" smtClean="0">
                <a:solidFill>
                  <a:schemeClr val="tx1"/>
                </a:solidFill>
              </a:rPr>
              <a:t>Dievcilvēks</a:t>
            </a:r>
            <a:r>
              <a:rPr lang="lv-LV" sz="5400" b="1" dirty="0" smtClean="0">
                <a:solidFill>
                  <a:schemeClr val="tx1"/>
                </a:solidFill>
              </a:rPr>
              <a:t> (2/1)</a:t>
            </a:r>
            <a:r>
              <a:rPr lang="en-US" sz="6600" dirty="0" smtClean="0">
                <a:solidFill>
                  <a:schemeClr val="tx1"/>
                </a:solidFill>
              </a:rPr>
              <a:t> </a:t>
            </a:r>
          </a:p>
        </p:txBody>
      </p:sp>
      <p:graphicFrame>
        <p:nvGraphicFramePr>
          <p:cNvPr id="9" name="Diagram 8"/>
          <p:cNvGraphicFramePr/>
          <p:nvPr/>
        </p:nvGraphicFramePr>
        <p:xfrm>
          <a:off x="-612576" y="1196752"/>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0178" name="Picture 2" descr="C:\Users\Rob\Desktop\2 natures of Christ.jpg"/>
          <p:cNvPicPr>
            <a:picLocks noChangeAspect="1" noChangeArrowheads="1"/>
          </p:cNvPicPr>
          <p:nvPr/>
        </p:nvPicPr>
        <p:blipFill>
          <a:blip r:embed="rId7" cstate="print"/>
          <a:srcRect/>
          <a:stretch>
            <a:fillRect/>
          </a:stretch>
        </p:blipFill>
        <p:spPr bwMode="auto">
          <a:xfrm>
            <a:off x="5076056" y="1023938"/>
            <a:ext cx="3890915" cy="449329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 name="Rectangle 9"/>
          <p:cNvSpPr/>
          <p:nvPr/>
        </p:nvSpPr>
        <p:spPr>
          <a:xfrm>
            <a:off x="5500841" y="2924944"/>
            <a:ext cx="3031599" cy="1200329"/>
          </a:xfrm>
          <a:prstGeom prst="rect">
            <a:avLst/>
          </a:prstGeom>
          <a:noFill/>
        </p:spPr>
        <p:txBody>
          <a:bodyPr wrap="none" lIns="91440" tIns="45720" rIns="91440" bIns="45720">
            <a:spAutoFit/>
          </a:bodyPr>
          <a:lstStyle/>
          <a:p>
            <a:pPr algn="ctr"/>
            <a:r>
              <a:rPr lang="lv-LV" sz="36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100% cilvēks</a:t>
            </a:r>
          </a:p>
          <a:p>
            <a:pPr algn="ctr"/>
            <a:r>
              <a:rPr lang="lv-LV"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100% Dievs</a:t>
            </a:r>
            <a:endParaRPr lang="en-US"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8" name="Oval 7"/>
          <p:cNvSpPr/>
          <p:nvPr/>
        </p:nvSpPr>
        <p:spPr>
          <a:xfrm>
            <a:off x="395536" y="5301208"/>
            <a:ext cx="8424936"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Reizē Dievs un cilvēks</a:t>
            </a:r>
            <a:endParaRPr lang="en-US" sz="3600" b="1" dirty="0"/>
          </a:p>
        </p:txBody>
      </p:sp>
      <p:sp>
        <p:nvSpPr>
          <p:cNvPr id="11" name="Oval 10"/>
          <p:cNvSpPr/>
          <p:nvPr/>
        </p:nvSpPr>
        <p:spPr>
          <a:xfrm>
            <a:off x="-1116632" y="6093296"/>
            <a:ext cx="11089232"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nav divu Kristu, bet tikai viens vienīgs</a:t>
            </a:r>
            <a:endParaRPr lang="en-US" sz="3200" b="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ppt_x"/>
                                          </p:val>
                                        </p:tav>
                                        <p:tav tm="100000">
                                          <p:val>
                                            <p:strVal val="#ppt_x"/>
                                          </p:val>
                                        </p:tav>
                                      </p:tavLst>
                                    </p:anim>
                                    <p:anim calcmode="lin" valueType="num">
                                      <p:cBhvr additive="base">
                                        <p:cTn id="8" dur="500" fill="hold"/>
                                        <p:tgtEl>
                                          <p:spTgt spid="389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50178"/>
                                        </p:tgtEl>
                                        <p:attrNameLst>
                                          <p:attrName>style.visibility</p:attrName>
                                        </p:attrNameLst>
                                      </p:cBhvr>
                                      <p:to>
                                        <p:strVal val="visible"/>
                                      </p:to>
                                    </p:set>
                                    <p:animEffect transition="in" filter="fade">
                                      <p:cBhvr>
                                        <p:cTn id="12" dur="2000"/>
                                        <p:tgtEl>
                                          <p:spTgt spid="5017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4500"/>
                            </p:stCondLst>
                            <p:childTnLst>
                              <p:par>
                                <p:cTn id="18" presetID="2" presetClass="entr" presetSubtype="4"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1+#ppt_h/2"/>
                                          </p:val>
                                        </p:tav>
                                        <p:tav tm="100000">
                                          <p:val>
                                            <p:strVal val="#ppt_y"/>
                                          </p:val>
                                        </p:tav>
                                      </p:tavLst>
                                    </p:anim>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fade">
                                      <p:cBhvr>
                                        <p:cTn id="25" dur="2000"/>
                                        <p:tgtEl>
                                          <p:spTgt spid="8"/>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Graphic spid="9" grpId="0">
        <p:bldAsOne/>
      </p:bldGraphic>
      <p:bldP spid="10" grpId="0"/>
      <p:bldP spid="8" grpId="0" animBg="1"/>
      <p:bldP spid="1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8" name="Picture 6"/>
          <p:cNvPicPr>
            <a:picLocks noChangeAspect="1" noChangeArrowheads="1"/>
          </p:cNvPicPr>
          <p:nvPr/>
        </p:nvPicPr>
        <p:blipFill>
          <a:blip r:embed="rId2" cstate="print"/>
          <a:srcRect r="2273"/>
          <a:stretch>
            <a:fillRect/>
          </a:stretch>
        </p:blipFill>
        <p:spPr bwMode="auto">
          <a:xfrm>
            <a:off x="1043608" y="1894351"/>
            <a:ext cx="7492966" cy="496364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Slide Number Placeholder 5"/>
          <p:cNvSpPr>
            <a:spLocks noGrp="1"/>
          </p:cNvSpPr>
          <p:nvPr>
            <p:ph type="sldNum" sz="quarter" idx="12"/>
          </p:nvPr>
        </p:nvSpPr>
        <p:spPr/>
        <p:txBody>
          <a:bodyPr/>
          <a:lstStyle/>
          <a:p>
            <a:pPr>
              <a:defRPr/>
            </a:pPr>
            <a:fld id="{B280535B-F519-48E4-8257-A492CD5587C2}" type="slidenum">
              <a:rPr lang="en-US"/>
              <a:pPr>
                <a:defRPr/>
              </a:pPr>
              <a:t>13</a:t>
            </a:fld>
            <a:endParaRPr lang="en-US" dirty="0"/>
          </a:p>
        </p:txBody>
      </p:sp>
      <p:sp>
        <p:nvSpPr>
          <p:cNvPr id="38914" name="Rectangle 2"/>
          <p:cNvSpPr>
            <a:spLocks noGrp="1" noChangeArrowheads="1"/>
          </p:cNvSpPr>
          <p:nvPr>
            <p:ph type="title"/>
          </p:nvPr>
        </p:nvSpPr>
        <p:spPr>
          <a:xfrm>
            <a:off x="0" y="0"/>
            <a:ext cx="9144000" cy="620713"/>
          </a:xfrm>
        </p:spPr>
        <p:txBody>
          <a:bodyPr/>
          <a:lstStyle/>
          <a:p>
            <a:pPr marL="762000" indent="-762000" eaLnBrk="1" hangingPunct="1">
              <a:defRPr/>
            </a:pPr>
            <a:r>
              <a:rPr lang="lv-LV" sz="3400" b="1" kern="1200" dirty="0" smtClean="0">
                <a:solidFill>
                  <a:schemeClr val="tx1"/>
                </a:solidFill>
              </a:rPr>
              <a:t>Ko dod tas, ka Jēzus bija </a:t>
            </a:r>
            <a:r>
              <a:rPr lang="lv-LV" sz="3400" b="1" kern="1200" dirty="0" smtClean="0">
                <a:solidFill>
                  <a:schemeClr val="tx1"/>
                </a:solidFill>
              </a:rPr>
              <a:t>Dievs un cilvēks?</a:t>
            </a:r>
            <a:endParaRPr lang="en-US" sz="3400" b="1" kern="1200" dirty="0" smtClean="0">
              <a:solidFill>
                <a:schemeClr val="tx1"/>
              </a:solidFill>
            </a:endParaRPr>
          </a:p>
        </p:txBody>
      </p:sp>
      <p:sp>
        <p:nvSpPr>
          <p:cNvPr id="8" name="Rounded Rectangle 7"/>
          <p:cNvSpPr/>
          <p:nvPr/>
        </p:nvSpPr>
        <p:spPr>
          <a:xfrm>
            <a:off x="4788024" y="980728"/>
            <a:ext cx="4032448" cy="194421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Ja </a:t>
            </a:r>
            <a:r>
              <a:rPr lang="lv-LV" sz="3200" b="1" dirty="0" smtClean="0"/>
              <a:t>Jēzus </a:t>
            </a:r>
            <a:r>
              <a:rPr lang="lv-LV" sz="3200" b="1" dirty="0" smtClean="0"/>
              <a:t>bija tikai cilvēks</a:t>
            </a:r>
            <a:r>
              <a:rPr lang="lv-LV" sz="3200" dirty="0" smtClean="0"/>
              <a:t>, </a:t>
            </a:r>
            <a:r>
              <a:rPr lang="lv-LV" sz="3200" dirty="0" smtClean="0"/>
              <a:t>tad Viņa </a:t>
            </a:r>
            <a:r>
              <a:rPr lang="lv-LV" sz="3200" b="1" dirty="0" smtClean="0"/>
              <a:t>upuris mums neko nedotu</a:t>
            </a:r>
            <a:r>
              <a:rPr lang="lv-LV" sz="3200" b="1" dirty="0" smtClean="0"/>
              <a:t>!</a:t>
            </a:r>
            <a:endParaRPr lang="en-US" sz="3200" b="1" dirty="0"/>
          </a:p>
        </p:txBody>
      </p:sp>
      <p:sp>
        <p:nvSpPr>
          <p:cNvPr id="9" name="Rounded Rectangle 8"/>
          <p:cNvSpPr/>
          <p:nvPr/>
        </p:nvSpPr>
        <p:spPr>
          <a:xfrm>
            <a:off x="179512" y="764704"/>
            <a:ext cx="4032448" cy="15841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Ja </a:t>
            </a:r>
            <a:r>
              <a:rPr lang="lv-LV" sz="3200" b="1" dirty="0" smtClean="0"/>
              <a:t>Jēzus </a:t>
            </a:r>
            <a:r>
              <a:rPr lang="lv-LV" sz="3200" b="1" dirty="0" smtClean="0"/>
              <a:t>būtu tikai Dievs</a:t>
            </a:r>
            <a:r>
              <a:rPr lang="lv-LV" sz="3200" dirty="0" smtClean="0"/>
              <a:t>, </a:t>
            </a:r>
            <a:r>
              <a:rPr lang="lv-LV" sz="3200" dirty="0" smtClean="0"/>
              <a:t>tad </a:t>
            </a:r>
            <a:r>
              <a:rPr lang="lv-LV" sz="3200" dirty="0" smtClean="0"/>
              <a:t>Viņš </a:t>
            </a:r>
            <a:r>
              <a:rPr lang="lv-LV" sz="3200" b="1" dirty="0" smtClean="0"/>
              <a:t>nevarētu nomirt!</a:t>
            </a:r>
            <a:endParaRPr lang="en-US" sz="3200" b="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ppt_x"/>
                                          </p:val>
                                        </p:tav>
                                        <p:tav tm="100000">
                                          <p:val>
                                            <p:strVal val="#ppt_x"/>
                                          </p:val>
                                        </p:tav>
                                      </p:tavLst>
                                    </p:anim>
                                    <p:anim calcmode="lin" valueType="num">
                                      <p:cBhvr additive="base">
                                        <p:cTn id="8" dur="500" fill="hold"/>
                                        <p:tgtEl>
                                          <p:spTgt spid="38914"/>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10" presetClass="entr" presetSubtype="0" fill="hold" nodeType="afterEffect">
                                  <p:stCondLst>
                                    <p:cond delay="0"/>
                                  </p:stCondLst>
                                  <p:childTnLst>
                                    <p:set>
                                      <p:cBhvr>
                                        <p:cTn id="11" dur="1" fill="hold">
                                          <p:stCondLst>
                                            <p:cond delay="0"/>
                                          </p:stCondLst>
                                        </p:cTn>
                                        <p:tgtEl>
                                          <p:spTgt spid="18438"/>
                                        </p:tgtEl>
                                        <p:attrNameLst>
                                          <p:attrName>style.visibility</p:attrName>
                                        </p:attrNameLst>
                                      </p:cBhvr>
                                      <p:to>
                                        <p:strVal val="visible"/>
                                      </p:to>
                                    </p:set>
                                    <p:animEffect transition="in" filter="fade">
                                      <p:cBhvr>
                                        <p:cTn id="12" dur="2000"/>
                                        <p:tgtEl>
                                          <p:spTgt spid="18438"/>
                                        </p:tgtEl>
                                      </p:cBhvr>
                                    </p:animEffect>
                                  </p:childTnLst>
                                </p:cTn>
                              </p:par>
                            </p:childTnLst>
                          </p:cTn>
                        </p:par>
                        <p:par>
                          <p:cTn id="13" fill="hold">
                            <p:stCondLst>
                              <p:cond delay="2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2000"/>
                                        <p:tgtEl>
                                          <p:spTgt spid="9"/>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8" grpId="0" animBg="1"/>
      <p:bldP spid="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C77D3194-2D1C-4BB5-A595-67F0D794687B}" type="slidenum">
              <a:rPr lang="en-US"/>
              <a:pPr>
                <a:defRPr/>
              </a:pPr>
              <a:t>14</a:t>
            </a:fld>
            <a:endParaRPr lang="en-US"/>
          </a:p>
        </p:txBody>
      </p:sp>
      <p:sp>
        <p:nvSpPr>
          <p:cNvPr id="38914" name="Rectangle 2"/>
          <p:cNvSpPr>
            <a:spLocks noGrp="1" noChangeArrowheads="1"/>
          </p:cNvSpPr>
          <p:nvPr>
            <p:ph type="title"/>
          </p:nvPr>
        </p:nvSpPr>
        <p:spPr>
          <a:xfrm>
            <a:off x="0" y="908720"/>
            <a:ext cx="3131840" cy="620713"/>
          </a:xfrm>
        </p:spPr>
        <p:txBody>
          <a:bodyPr/>
          <a:lstStyle/>
          <a:p>
            <a:pPr eaLnBrk="1" hangingPunct="1">
              <a:defRPr/>
            </a:pPr>
            <a:r>
              <a:rPr lang="lv-LV" sz="3600" b="1" dirty="0" smtClean="0">
                <a:solidFill>
                  <a:schemeClr val="tx1"/>
                </a:solidFill>
              </a:rPr>
              <a:t>Dieva Dēls</a:t>
            </a:r>
            <a:endParaRPr lang="en-US" dirty="0" smtClean="0">
              <a:solidFill>
                <a:schemeClr val="tx1"/>
              </a:solidFill>
            </a:endParaRPr>
          </a:p>
        </p:txBody>
      </p:sp>
      <p:sp>
        <p:nvSpPr>
          <p:cNvPr id="9" name="Rectangle 8"/>
          <p:cNvSpPr/>
          <p:nvPr/>
        </p:nvSpPr>
        <p:spPr>
          <a:xfrm>
            <a:off x="6516216" y="5398676"/>
            <a:ext cx="2627784" cy="954107"/>
          </a:xfrm>
          <a:prstGeom prst="rect">
            <a:avLst/>
          </a:prstGeom>
        </p:spPr>
        <p:txBody>
          <a:bodyPr wrap="square">
            <a:spAutoFit/>
          </a:bodyPr>
          <a:lstStyle/>
          <a:p>
            <a:pPr algn="ctr" eaLnBrk="1" hangingPunct="1">
              <a:spcBef>
                <a:spcPct val="20000"/>
              </a:spcBef>
              <a:buClr>
                <a:schemeClr val="hlink"/>
              </a:buClr>
            </a:pPr>
            <a:r>
              <a:rPr lang="lv-LV" sz="2800" dirty="0" smtClean="0"/>
              <a:t>Līdzīgs mums, bet bez grēka</a:t>
            </a:r>
            <a:endParaRPr lang="lv-LV" sz="2000" dirty="0" smtClean="0"/>
          </a:p>
        </p:txBody>
      </p:sp>
      <p:sp>
        <p:nvSpPr>
          <p:cNvPr id="10" name="Rectangle 9"/>
          <p:cNvSpPr/>
          <p:nvPr/>
        </p:nvSpPr>
        <p:spPr>
          <a:xfrm>
            <a:off x="0" y="4390564"/>
            <a:ext cx="3419872" cy="892552"/>
          </a:xfrm>
          <a:prstGeom prst="rect">
            <a:avLst/>
          </a:prstGeom>
        </p:spPr>
        <p:txBody>
          <a:bodyPr wrap="square">
            <a:spAutoFit/>
          </a:bodyPr>
          <a:lstStyle/>
          <a:p>
            <a:pPr algn="ctr" eaLnBrk="1" hangingPunct="1">
              <a:spcBef>
                <a:spcPct val="20000"/>
              </a:spcBef>
              <a:buClr>
                <a:schemeClr val="hlink"/>
              </a:buClr>
            </a:pPr>
            <a:r>
              <a:rPr lang="lv-LV" sz="2600" dirty="0" smtClean="0"/>
              <a:t>piedzimis no Tēva pirms laiku iesākuma</a:t>
            </a:r>
            <a:endParaRPr lang="lv-LV" sz="2600" dirty="0" smtClean="0"/>
          </a:p>
        </p:txBody>
      </p:sp>
      <p:sp>
        <p:nvSpPr>
          <p:cNvPr id="11" name="Rectangle 10"/>
          <p:cNvSpPr/>
          <p:nvPr/>
        </p:nvSpPr>
        <p:spPr>
          <a:xfrm>
            <a:off x="2411760" y="5182652"/>
            <a:ext cx="4248472" cy="954107"/>
          </a:xfrm>
          <a:prstGeom prst="rect">
            <a:avLst/>
          </a:prstGeom>
        </p:spPr>
        <p:txBody>
          <a:bodyPr wrap="square">
            <a:spAutoFit/>
          </a:bodyPr>
          <a:lstStyle/>
          <a:p>
            <a:pPr algn="ctr" eaLnBrk="1" hangingPunct="1">
              <a:spcBef>
                <a:spcPct val="20000"/>
              </a:spcBef>
              <a:buClr>
                <a:schemeClr val="hlink"/>
              </a:buClr>
            </a:pPr>
            <a:r>
              <a:rPr lang="lv-LV" sz="2800" dirty="0" smtClean="0"/>
              <a:t>noteiktā laikā tapis par cilvēku no mātes miesām</a:t>
            </a:r>
            <a:endParaRPr lang="lv-LV" sz="2800" dirty="0" smtClean="0"/>
          </a:p>
        </p:txBody>
      </p:sp>
      <p:pic>
        <p:nvPicPr>
          <p:cNvPr id="54274" name="Picture 2" descr="Conceived by the Holy Spirit | Virgo Clemens"/>
          <p:cNvPicPr>
            <a:picLocks noChangeAspect="1" noChangeArrowheads="1"/>
          </p:cNvPicPr>
          <p:nvPr/>
        </p:nvPicPr>
        <p:blipFill>
          <a:blip r:embed="rId2" cstate="print"/>
          <a:srcRect/>
          <a:stretch>
            <a:fillRect/>
          </a:stretch>
        </p:blipFill>
        <p:spPr bwMode="auto">
          <a:xfrm>
            <a:off x="3275856" y="2086308"/>
            <a:ext cx="2952328" cy="3122415"/>
          </a:xfrm>
          <a:prstGeom prst="rect">
            <a:avLst/>
          </a:prstGeom>
          <a:ln>
            <a:noFill/>
          </a:ln>
          <a:effectLst>
            <a:softEdge rad="112500"/>
          </a:effectLst>
        </p:spPr>
      </p:pic>
      <p:pic>
        <p:nvPicPr>
          <p:cNvPr id="54276" name="Picture 4" descr="https://catholicherald.co.uk/wp-content/uploads/2017/06/Screen-Shot-2017-06-22-at-16.41.39.png"/>
          <p:cNvPicPr>
            <a:picLocks noChangeAspect="1" noChangeArrowheads="1"/>
          </p:cNvPicPr>
          <p:nvPr/>
        </p:nvPicPr>
        <p:blipFill>
          <a:blip r:embed="rId3" cstate="print"/>
          <a:srcRect/>
          <a:stretch>
            <a:fillRect/>
          </a:stretch>
        </p:blipFill>
        <p:spPr bwMode="auto">
          <a:xfrm>
            <a:off x="0" y="1510244"/>
            <a:ext cx="3200079" cy="2952328"/>
          </a:xfrm>
          <a:prstGeom prst="rect">
            <a:avLst/>
          </a:prstGeom>
          <a:ln>
            <a:noFill/>
          </a:ln>
          <a:effectLst>
            <a:softEdge rad="112500"/>
          </a:effectLst>
        </p:spPr>
      </p:pic>
      <p:sp>
        <p:nvSpPr>
          <p:cNvPr id="14" name="Rectangle 2"/>
          <p:cNvSpPr txBox="1">
            <a:spLocks noChangeArrowheads="1"/>
          </p:cNvSpPr>
          <p:nvPr/>
        </p:nvSpPr>
        <p:spPr bwMode="auto">
          <a:xfrm>
            <a:off x="3203848" y="1222212"/>
            <a:ext cx="2952328" cy="620713"/>
          </a:xfrm>
          <a:prstGeom prst="rect">
            <a:avLst/>
          </a:prstGeom>
          <a:noFill/>
          <a:ln w="9525">
            <a:noFill/>
            <a:miter lim="800000"/>
            <a:headEnd/>
            <a:tailEnd/>
          </a:ln>
          <a:effectLst/>
        </p:spPr>
        <p:txBody>
          <a:bodyPr anchor="ctr"/>
          <a:lstStyle/>
          <a:p>
            <a:pPr algn="ctr" eaLnBrk="1" hangingPunct="1">
              <a:defRPr/>
            </a:pPr>
            <a:r>
              <a:rPr lang="lv-LV" sz="3200" b="1" dirty="0" smtClean="0">
                <a:latin typeface="+mj-lt"/>
                <a:ea typeface="+mj-ea"/>
                <a:cs typeface="+mj-cs"/>
              </a:rPr>
              <a:t>Ieņemts </a:t>
            </a:r>
            <a:r>
              <a:rPr lang="lv-LV" sz="3200" b="1" dirty="0">
                <a:latin typeface="+mj-lt"/>
                <a:ea typeface="+mj-ea"/>
                <a:cs typeface="+mj-cs"/>
              </a:rPr>
              <a:t>no svētā Gara</a:t>
            </a:r>
            <a:r>
              <a:rPr lang="en-US" sz="3200" b="1" dirty="0">
                <a:latin typeface="+mj-lt"/>
                <a:ea typeface="+mj-ea"/>
                <a:cs typeface="+mj-cs"/>
              </a:rPr>
              <a:t> </a:t>
            </a:r>
          </a:p>
        </p:txBody>
      </p:sp>
      <p:sp>
        <p:nvSpPr>
          <p:cNvPr id="15" name="Rectangle 2"/>
          <p:cNvSpPr txBox="1">
            <a:spLocks noChangeArrowheads="1"/>
          </p:cNvSpPr>
          <p:nvPr/>
        </p:nvSpPr>
        <p:spPr bwMode="auto">
          <a:xfrm>
            <a:off x="6156176" y="1393587"/>
            <a:ext cx="3240360" cy="620713"/>
          </a:xfrm>
          <a:prstGeom prst="rect">
            <a:avLst/>
          </a:prstGeom>
          <a:noFill/>
          <a:ln w="9525">
            <a:noFill/>
            <a:miter lim="800000"/>
            <a:headEnd/>
            <a:tailEnd/>
          </a:ln>
          <a:effectLst/>
        </p:spPr>
        <p:txBody>
          <a:bodyPr anchor="ctr"/>
          <a:lstStyle/>
          <a:p>
            <a:pPr algn="ctr" eaLnBrk="1" hangingPunct="1">
              <a:defRPr/>
            </a:pPr>
            <a:r>
              <a:rPr lang="lv-LV" sz="3200" b="1" dirty="0" smtClean="0">
                <a:latin typeface="+mj-lt"/>
                <a:ea typeface="+mj-ea"/>
                <a:cs typeface="+mj-cs"/>
              </a:rPr>
              <a:t>Piedzimis no jaunavas Marijas</a:t>
            </a:r>
            <a:endParaRPr lang="en-US" sz="3200" b="1" dirty="0">
              <a:latin typeface="+mj-lt"/>
              <a:ea typeface="+mj-ea"/>
              <a:cs typeface="+mj-cs"/>
            </a:endParaRPr>
          </a:p>
        </p:txBody>
      </p:sp>
      <p:sp>
        <p:nvSpPr>
          <p:cNvPr id="16" name="Rectangle 2"/>
          <p:cNvSpPr txBox="1">
            <a:spLocks noChangeArrowheads="1"/>
          </p:cNvSpPr>
          <p:nvPr/>
        </p:nvSpPr>
        <p:spPr bwMode="auto">
          <a:xfrm>
            <a:off x="0" y="0"/>
            <a:ext cx="9144000" cy="6207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762000" marR="0" lvl="0" indent="-762000" algn="ctr" defTabSz="914400" rtl="0" eaLnBrk="1" fontAlgn="base" latinLnBrk="0" hangingPunct="1">
              <a:lnSpc>
                <a:spcPct val="100000"/>
              </a:lnSpc>
              <a:spcBef>
                <a:spcPct val="0"/>
              </a:spcBef>
              <a:spcAft>
                <a:spcPct val="0"/>
              </a:spcAft>
              <a:buClrTx/>
              <a:buSzTx/>
              <a:buFontTx/>
              <a:buNone/>
              <a:tabLst/>
              <a:defRPr/>
            </a:pPr>
            <a:r>
              <a:rPr kumimoji="0" lang="lv-LV" sz="4000" b="1" i="0" u="none" strike="noStrike" kern="0" cap="none" spc="0" normalizeH="0" baseline="0" noProof="0" dirty="0" smtClean="0">
                <a:ln>
                  <a:noFill/>
                </a:ln>
                <a:uLnTx/>
                <a:uFillTx/>
                <a:latin typeface="+mj-lt"/>
                <a:ea typeface="+mj-ea"/>
                <a:cs typeface="+mj-cs"/>
              </a:rPr>
              <a:t>Dieva Dēls kļūst par cilvēku</a:t>
            </a:r>
            <a:endParaRPr kumimoji="0" lang="en-US" sz="4800" b="0" i="0" u="none" strike="noStrike" kern="0" cap="none" spc="0" normalizeH="0" baseline="0" noProof="0" dirty="0" smtClean="0">
              <a:ln>
                <a:noFill/>
              </a:ln>
              <a:uLnTx/>
              <a:uFillTx/>
              <a:latin typeface="+mj-lt"/>
              <a:ea typeface="+mj-ea"/>
              <a:cs typeface="+mj-cs"/>
            </a:endParaRPr>
          </a:p>
        </p:txBody>
      </p:sp>
      <p:pic>
        <p:nvPicPr>
          <p:cNvPr id="54278" name="Picture 6" descr="What year was Jesus born? The answer may surprise you| National Catholic  Register"/>
          <p:cNvPicPr>
            <a:picLocks noChangeAspect="1" noChangeArrowheads="1"/>
          </p:cNvPicPr>
          <p:nvPr/>
        </p:nvPicPr>
        <p:blipFill>
          <a:blip r:embed="rId4" cstate="print"/>
          <a:srcRect/>
          <a:stretch>
            <a:fillRect/>
          </a:stretch>
        </p:blipFill>
        <p:spPr bwMode="auto">
          <a:xfrm>
            <a:off x="6372200" y="2464351"/>
            <a:ext cx="2771800" cy="3024336"/>
          </a:xfrm>
          <a:prstGeom prst="rect">
            <a:avLst/>
          </a:prstGeom>
          <a:ln>
            <a:noFill/>
          </a:ln>
          <a:effectLst>
            <a:softEdge rad="112500"/>
          </a:effectLst>
        </p:spPr>
      </p:pic>
      <p:sp>
        <p:nvSpPr>
          <p:cNvPr id="17" name="Rectangle 16"/>
          <p:cNvSpPr/>
          <p:nvPr/>
        </p:nvSpPr>
        <p:spPr>
          <a:xfrm>
            <a:off x="0" y="6334780"/>
            <a:ext cx="5256584" cy="523220"/>
          </a:xfrm>
          <a:prstGeom prst="rect">
            <a:avLst/>
          </a:prstGeom>
        </p:spPr>
        <p:txBody>
          <a:bodyPr wrap="square">
            <a:spAutoFit/>
          </a:bodyPr>
          <a:lstStyle/>
          <a:p>
            <a:pPr algn="ctr" eaLnBrk="1" hangingPunct="1">
              <a:spcBef>
                <a:spcPct val="20000"/>
              </a:spcBef>
              <a:buClr>
                <a:schemeClr val="hlink"/>
              </a:buClr>
            </a:pPr>
            <a:r>
              <a:rPr lang="lv-LV" sz="2800" dirty="0" smtClean="0"/>
              <a:t>Jāzeps bija Jēzus audžutēvs</a:t>
            </a:r>
            <a:endParaRPr lang="lv-LV" sz="2000" dirty="0" smtClean="0"/>
          </a:p>
        </p:txBody>
      </p:sp>
      <p:sp>
        <p:nvSpPr>
          <p:cNvPr id="18" name="Rectangle 17"/>
          <p:cNvSpPr/>
          <p:nvPr/>
        </p:nvSpPr>
        <p:spPr>
          <a:xfrm>
            <a:off x="0" y="548680"/>
            <a:ext cx="9144000" cy="523220"/>
          </a:xfrm>
          <a:prstGeom prst="rect">
            <a:avLst/>
          </a:prstGeom>
        </p:spPr>
        <p:txBody>
          <a:bodyPr wrap="square">
            <a:spAutoFit/>
          </a:bodyPr>
          <a:lstStyle/>
          <a:p>
            <a:pPr algn="ctr" eaLnBrk="1" hangingPunct="1">
              <a:spcBef>
                <a:spcPct val="20000"/>
              </a:spcBef>
              <a:buClr>
                <a:schemeClr val="hlink"/>
              </a:buClr>
            </a:pPr>
            <a:r>
              <a:rPr lang="lv-LV" sz="2800" dirty="0" smtClean="0"/>
              <a:t>(Nevis </a:t>
            </a:r>
            <a:r>
              <a:rPr lang="lv-LV" sz="2800" dirty="0" smtClean="0"/>
              <a:t>cilvēks tapa par </a:t>
            </a:r>
            <a:r>
              <a:rPr lang="lv-LV" sz="2800" dirty="0" smtClean="0"/>
              <a:t>Dievu)</a:t>
            </a:r>
            <a:endParaRPr lang="lv-LV" sz="2000" dirty="0" smtClean="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1+#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8914"/>
                                        </p:tgtEl>
                                        <p:attrNameLst>
                                          <p:attrName>style.visibility</p:attrName>
                                        </p:attrNameLst>
                                      </p:cBhvr>
                                      <p:to>
                                        <p:strVal val="visible"/>
                                      </p:to>
                                    </p:set>
                                    <p:anim calcmode="lin" valueType="num">
                                      <p:cBhvr additive="base">
                                        <p:cTn id="17" dur="500" fill="hold"/>
                                        <p:tgtEl>
                                          <p:spTgt spid="38914"/>
                                        </p:tgtEl>
                                        <p:attrNameLst>
                                          <p:attrName>ppt_x</p:attrName>
                                        </p:attrNameLst>
                                      </p:cBhvr>
                                      <p:tavLst>
                                        <p:tav tm="0">
                                          <p:val>
                                            <p:strVal val="#ppt_x"/>
                                          </p:val>
                                        </p:tav>
                                        <p:tav tm="100000">
                                          <p:val>
                                            <p:strVal val="#ppt_x"/>
                                          </p:val>
                                        </p:tav>
                                      </p:tavLst>
                                    </p:anim>
                                    <p:anim calcmode="lin" valueType="num">
                                      <p:cBhvr additive="base">
                                        <p:cTn id="18" dur="500" fill="hold"/>
                                        <p:tgtEl>
                                          <p:spTgt spid="3891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10" presetClass="entr" presetSubtype="0" fill="hold" nodeType="afterEffect">
                                  <p:stCondLst>
                                    <p:cond delay="0"/>
                                  </p:stCondLst>
                                  <p:childTnLst>
                                    <p:set>
                                      <p:cBhvr>
                                        <p:cTn id="21" dur="1" fill="hold">
                                          <p:stCondLst>
                                            <p:cond delay="0"/>
                                          </p:stCondLst>
                                        </p:cTn>
                                        <p:tgtEl>
                                          <p:spTgt spid="54276"/>
                                        </p:tgtEl>
                                        <p:attrNameLst>
                                          <p:attrName>style.visibility</p:attrName>
                                        </p:attrNameLst>
                                      </p:cBhvr>
                                      <p:to>
                                        <p:strVal val="visible"/>
                                      </p:to>
                                    </p:set>
                                    <p:animEffect transition="in" filter="fade">
                                      <p:cBhvr>
                                        <p:cTn id="22" dur="2000"/>
                                        <p:tgtEl>
                                          <p:spTgt spid="54276"/>
                                        </p:tgtEl>
                                      </p:cBhvr>
                                    </p:animEffect>
                                  </p:childTnLst>
                                </p:cTn>
                              </p:par>
                            </p:childTnLst>
                          </p:cTn>
                        </p:par>
                        <p:par>
                          <p:cTn id="23" fill="hold">
                            <p:stCondLst>
                              <p:cond delay="3500"/>
                            </p:stCondLst>
                            <p:childTnLst>
                              <p:par>
                                <p:cTn id="24" presetID="2" presetClass="entr" presetSubtype="8" fill="hold" grpId="0" nodeType="afterEffect">
                                  <p:stCondLst>
                                    <p:cond delay="0"/>
                                  </p:stCondLst>
                                  <p:childTnLst>
                                    <p:set>
                                      <p:cBhvr>
                                        <p:cTn id="25" dur="1" fill="hold">
                                          <p:stCondLst>
                                            <p:cond delay="0"/>
                                          </p:stCondLst>
                                        </p:cTn>
                                        <p:tgtEl>
                                          <p:spTgt spid="10"/>
                                        </p:tgtEl>
                                        <p:attrNameLst>
                                          <p:attrName>style.visibility</p:attrName>
                                        </p:attrNameLst>
                                      </p:cBhvr>
                                      <p:to>
                                        <p:strVal val="visible"/>
                                      </p:to>
                                    </p:set>
                                    <p:anim calcmode="lin" valueType="num">
                                      <p:cBhvr additive="base">
                                        <p:cTn id="26" dur="500" fill="hold"/>
                                        <p:tgtEl>
                                          <p:spTgt spid="10"/>
                                        </p:tgtEl>
                                        <p:attrNameLst>
                                          <p:attrName>ppt_x</p:attrName>
                                        </p:attrNameLst>
                                      </p:cBhvr>
                                      <p:tavLst>
                                        <p:tav tm="0">
                                          <p:val>
                                            <p:strVal val="0-#ppt_w/2"/>
                                          </p:val>
                                        </p:tav>
                                        <p:tav tm="100000">
                                          <p:val>
                                            <p:strVal val="#ppt_x"/>
                                          </p:val>
                                        </p:tav>
                                      </p:tavLst>
                                    </p:anim>
                                    <p:anim calcmode="lin" valueType="num">
                                      <p:cBhvr additive="base">
                                        <p:cTn id="27"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ppt_x"/>
                                          </p:val>
                                        </p:tav>
                                        <p:tav tm="100000">
                                          <p:val>
                                            <p:strVal val="#ppt_x"/>
                                          </p:val>
                                        </p:tav>
                                      </p:tavLst>
                                    </p:anim>
                                    <p:anim calcmode="lin" valueType="num">
                                      <p:cBhvr additive="base">
                                        <p:cTn id="33" dur="500" fill="hold"/>
                                        <p:tgtEl>
                                          <p:spTgt spid="14"/>
                                        </p:tgtEl>
                                        <p:attrNameLst>
                                          <p:attrName>ppt_y</p:attrName>
                                        </p:attrNameLst>
                                      </p:cBhvr>
                                      <p:tavLst>
                                        <p:tav tm="0">
                                          <p:val>
                                            <p:strVal val="1+#ppt_h/2"/>
                                          </p:val>
                                        </p:tav>
                                        <p:tav tm="100000">
                                          <p:val>
                                            <p:strVal val="#ppt_y"/>
                                          </p:val>
                                        </p:tav>
                                      </p:tavLst>
                                    </p:anim>
                                  </p:childTnLst>
                                </p:cTn>
                              </p:par>
                            </p:childTnLst>
                          </p:cTn>
                        </p:par>
                        <p:par>
                          <p:cTn id="34" fill="hold">
                            <p:stCondLst>
                              <p:cond delay="500"/>
                            </p:stCondLst>
                            <p:childTnLst>
                              <p:par>
                                <p:cTn id="35" presetID="10" presetClass="entr" presetSubtype="0" fill="hold" nodeType="afterEffect">
                                  <p:stCondLst>
                                    <p:cond delay="0"/>
                                  </p:stCondLst>
                                  <p:childTnLst>
                                    <p:set>
                                      <p:cBhvr>
                                        <p:cTn id="36" dur="1" fill="hold">
                                          <p:stCondLst>
                                            <p:cond delay="0"/>
                                          </p:stCondLst>
                                        </p:cTn>
                                        <p:tgtEl>
                                          <p:spTgt spid="54274"/>
                                        </p:tgtEl>
                                        <p:attrNameLst>
                                          <p:attrName>style.visibility</p:attrName>
                                        </p:attrNameLst>
                                      </p:cBhvr>
                                      <p:to>
                                        <p:strVal val="visible"/>
                                      </p:to>
                                    </p:set>
                                    <p:animEffect transition="in" filter="fade">
                                      <p:cBhvr>
                                        <p:cTn id="37" dur="2000"/>
                                        <p:tgtEl>
                                          <p:spTgt spid="54274"/>
                                        </p:tgtEl>
                                      </p:cBhvr>
                                    </p:animEffect>
                                  </p:childTnLst>
                                </p:cTn>
                              </p:par>
                            </p:childTnLst>
                          </p:cTn>
                        </p:par>
                        <p:par>
                          <p:cTn id="38" fill="hold">
                            <p:stCondLst>
                              <p:cond delay="2500"/>
                            </p:stCondLst>
                            <p:childTnLst>
                              <p:par>
                                <p:cTn id="39" presetID="2" presetClass="entr" presetSubtype="4"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 calcmode="lin" valueType="num">
                                      <p:cBhvr additive="base">
                                        <p:cTn id="41" dur="500" fill="hold"/>
                                        <p:tgtEl>
                                          <p:spTgt spid="11"/>
                                        </p:tgtEl>
                                        <p:attrNameLst>
                                          <p:attrName>ppt_x</p:attrName>
                                        </p:attrNameLst>
                                      </p:cBhvr>
                                      <p:tavLst>
                                        <p:tav tm="0">
                                          <p:val>
                                            <p:strVal val="#ppt_x"/>
                                          </p:val>
                                        </p:tav>
                                        <p:tav tm="100000">
                                          <p:val>
                                            <p:strVal val="#ppt_x"/>
                                          </p:val>
                                        </p:tav>
                                      </p:tavLst>
                                    </p:anim>
                                    <p:anim calcmode="lin" valueType="num">
                                      <p:cBhvr additive="base">
                                        <p:cTn id="42"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 calcmode="lin" valueType="num">
                                      <p:cBhvr additive="base">
                                        <p:cTn id="47" dur="500" fill="hold"/>
                                        <p:tgtEl>
                                          <p:spTgt spid="15"/>
                                        </p:tgtEl>
                                        <p:attrNameLst>
                                          <p:attrName>ppt_x</p:attrName>
                                        </p:attrNameLst>
                                      </p:cBhvr>
                                      <p:tavLst>
                                        <p:tav tm="0">
                                          <p:val>
                                            <p:strVal val="#ppt_x"/>
                                          </p:val>
                                        </p:tav>
                                        <p:tav tm="100000">
                                          <p:val>
                                            <p:strVal val="#ppt_x"/>
                                          </p:val>
                                        </p:tav>
                                      </p:tavLst>
                                    </p:anim>
                                    <p:anim calcmode="lin" valueType="num">
                                      <p:cBhvr additive="base">
                                        <p:cTn id="48" dur="500" fill="hold"/>
                                        <p:tgtEl>
                                          <p:spTgt spid="15"/>
                                        </p:tgtEl>
                                        <p:attrNameLst>
                                          <p:attrName>ppt_y</p:attrName>
                                        </p:attrNameLst>
                                      </p:cBhvr>
                                      <p:tavLst>
                                        <p:tav tm="0">
                                          <p:val>
                                            <p:strVal val="1+#ppt_h/2"/>
                                          </p:val>
                                        </p:tav>
                                        <p:tav tm="100000">
                                          <p:val>
                                            <p:strVal val="#ppt_y"/>
                                          </p:val>
                                        </p:tav>
                                      </p:tavLst>
                                    </p:anim>
                                  </p:childTnLst>
                                </p:cTn>
                              </p:par>
                            </p:childTnLst>
                          </p:cTn>
                        </p:par>
                        <p:par>
                          <p:cTn id="49" fill="hold">
                            <p:stCondLst>
                              <p:cond delay="500"/>
                            </p:stCondLst>
                            <p:childTnLst>
                              <p:par>
                                <p:cTn id="50" presetID="10" presetClass="entr" presetSubtype="0" fill="hold" nodeType="afterEffect">
                                  <p:stCondLst>
                                    <p:cond delay="0"/>
                                  </p:stCondLst>
                                  <p:childTnLst>
                                    <p:set>
                                      <p:cBhvr>
                                        <p:cTn id="51" dur="1" fill="hold">
                                          <p:stCondLst>
                                            <p:cond delay="0"/>
                                          </p:stCondLst>
                                        </p:cTn>
                                        <p:tgtEl>
                                          <p:spTgt spid="54278"/>
                                        </p:tgtEl>
                                        <p:attrNameLst>
                                          <p:attrName>style.visibility</p:attrName>
                                        </p:attrNameLst>
                                      </p:cBhvr>
                                      <p:to>
                                        <p:strVal val="visible"/>
                                      </p:to>
                                    </p:set>
                                    <p:animEffect transition="in" filter="fade">
                                      <p:cBhvr>
                                        <p:cTn id="52" dur="2000"/>
                                        <p:tgtEl>
                                          <p:spTgt spid="54278"/>
                                        </p:tgtEl>
                                      </p:cBhvr>
                                    </p:animEffect>
                                  </p:childTnLst>
                                </p:cTn>
                              </p:par>
                            </p:childTnLst>
                          </p:cTn>
                        </p:par>
                        <p:par>
                          <p:cTn id="53" fill="hold">
                            <p:stCondLst>
                              <p:cond delay="2500"/>
                            </p:stCondLst>
                            <p:childTnLst>
                              <p:par>
                                <p:cTn id="54" presetID="2" presetClass="entr" presetSubtype="2" fill="hold" grpId="0" nodeType="afterEffect">
                                  <p:stCondLst>
                                    <p:cond delay="0"/>
                                  </p:stCondLst>
                                  <p:childTnLst>
                                    <p:set>
                                      <p:cBhvr>
                                        <p:cTn id="55" dur="1" fill="hold">
                                          <p:stCondLst>
                                            <p:cond delay="0"/>
                                          </p:stCondLst>
                                        </p:cTn>
                                        <p:tgtEl>
                                          <p:spTgt spid="9"/>
                                        </p:tgtEl>
                                        <p:attrNameLst>
                                          <p:attrName>style.visibility</p:attrName>
                                        </p:attrNameLst>
                                      </p:cBhvr>
                                      <p:to>
                                        <p:strVal val="visible"/>
                                      </p:to>
                                    </p:set>
                                    <p:anim calcmode="lin" valueType="num">
                                      <p:cBhvr additive="base">
                                        <p:cTn id="56" dur="500" fill="hold"/>
                                        <p:tgtEl>
                                          <p:spTgt spid="9"/>
                                        </p:tgtEl>
                                        <p:attrNameLst>
                                          <p:attrName>ppt_x</p:attrName>
                                        </p:attrNameLst>
                                      </p:cBhvr>
                                      <p:tavLst>
                                        <p:tav tm="0">
                                          <p:val>
                                            <p:strVal val="1+#ppt_w/2"/>
                                          </p:val>
                                        </p:tav>
                                        <p:tav tm="100000">
                                          <p:val>
                                            <p:strVal val="#ppt_x"/>
                                          </p:val>
                                        </p:tav>
                                      </p:tavLst>
                                    </p:anim>
                                    <p:anim calcmode="lin" valueType="num">
                                      <p:cBhvr additive="base">
                                        <p:cTn id="57" dur="500" fill="hold"/>
                                        <p:tgtEl>
                                          <p:spTgt spid="9"/>
                                        </p:tgtEl>
                                        <p:attrNameLst>
                                          <p:attrName>ppt_y</p:attrName>
                                        </p:attrNameLst>
                                      </p:cBhvr>
                                      <p:tavLst>
                                        <p:tav tm="0">
                                          <p:val>
                                            <p:strVal val="#ppt_y"/>
                                          </p:val>
                                        </p:tav>
                                        <p:tav tm="100000">
                                          <p:val>
                                            <p:strVal val="#ppt_y"/>
                                          </p:val>
                                        </p:tav>
                                      </p:tavLst>
                                    </p:anim>
                                  </p:childTnLst>
                                </p:cTn>
                              </p:par>
                            </p:childTnLst>
                          </p:cTn>
                        </p:par>
                        <p:par>
                          <p:cTn id="58" fill="hold">
                            <p:stCondLst>
                              <p:cond delay="3000"/>
                            </p:stCondLst>
                            <p:childTnLst>
                              <p:par>
                                <p:cTn id="59" presetID="2" presetClass="entr" presetSubtype="2"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additive="base">
                                        <p:cTn id="61" dur="500" fill="hold"/>
                                        <p:tgtEl>
                                          <p:spTgt spid="17"/>
                                        </p:tgtEl>
                                        <p:attrNameLst>
                                          <p:attrName>ppt_x</p:attrName>
                                        </p:attrNameLst>
                                      </p:cBhvr>
                                      <p:tavLst>
                                        <p:tav tm="0">
                                          <p:val>
                                            <p:strVal val="1+#ppt_w/2"/>
                                          </p:val>
                                        </p:tav>
                                        <p:tav tm="100000">
                                          <p:val>
                                            <p:strVal val="#ppt_x"/>
                                          </p:val>
                                        </p:tav>
                                      </p:tavLst>
                                    </p:anim>
                                    <p:anim calcmode="lin" valueType="num">
                                      <p:cBhvr additive="base">
                                        <p:cTn id="62"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9" grpId="0"/>
      <p:bldP spid="10" grpId="0"/>
      <p:bldP spid="11" grpId="0"/>
      <p:bldP spid="14" grpId="0"/>
      <p:bldP spid="15" grpId="0"/>
      <p:bldP spid="16" grpId="0"/>
      <p:bldP spid="17" grpId="0"/>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C77D3194-2D1C-4BB5-A595-67F0D794687B}" type="slidenum">
              <a:rPr lang="en-US"/>
              <a:pPr>
                <a:defRPr/>
              </a:pPr>
              <a:t>15</a:t>
            </a:fld>
            <a:endParaRPr lang="en-US"/>
          </a:p>
        </p:txBody>
      </p:sp>
      <p:sp>
        <p:nvSpPr>
          <p:cNvPr id="38914" name="Rectangle 2"/>
          <p:cNvSpPr>
            <a:spLocks noGrp="1" noChangeArrowheads="1"/>
          </p:cNvSpPr>
          <p:nvPr>
            <p:ph type="title"/>
          </p:nvPr>
        </p:nvSpPr>
        <p:spPr>
          <a:xfrm>
            <a:off x="0" y="0"/>
            <a:ext cx="8686800" cy="620713"/>
          </a:xfrm>
        </p:spPr>
        <p:txBody>
          <a:bodyPr/>
          <a:lstStyle/>
          <a:p>
            <a:pPr marL="762000" indent="-762000" eaLnBrk="1" hangingPunct="1">
              <a:defRPr/>
            </a:pPr>
            <a:r>
              <a:rPr lang="lv-LV" sz="4000" b="1" dirty="0" err="1" smtClean="0">
                <a:solidFill>
                  <a:schemeClr val="tx1"/>
                </a:solidFill>
              </a:rPr>
              <a:t>Dievcilvēks</a:t>
            </a:r>
            <a:endParaRPr lang="en-US" sz="4800" dirty="0" smtClean="0">
              <a:solidFill>
                <a:schemeClr val="tx1"/>
              </a:solidFill>
            </a:endParaRPr>
          </a:p>
        </p:txBody>
      </p:sp>
      <p:pic>
        <p:nvPicPr>
          <p:cNvPr id="8" name="Picture 2" descr="Person Blue Save Icon Format PNG Transparent Background, Free Download  #7553 - FreeIconsPNG"/>
          <p:cNvPicPr>
            <a:picLocks noChangeAspect="1" noChangeArrowheads="1"/>
          </p:cNvPicPr>
          <p:nvPr/>
        </p:nvPicPr>
        <p:blipFill>
          <a:blip r:embed="rId2" cstate="print"/>
          <a:srcRect l="9838" t="16264" r="9838" b="17427"/>
          <a:stretch>
            <a:fillRect/>
          </a:stretch>
        </p:blipFill>
        <p:spPr bwMode="auto">
          <a:xfrm>
            <a:off x="899592" y="548680"/>
            <a:ext cx="7344816" cy="3816424"/>
          </a:xfrm>
          <a:prstGeom prst="rect">
            <a:avLst/>
          </a:prstGeom>
          <a:noFill/>
        </p:spPr>
      </p:pic>
      <p:sp>
        <p:nvSpPr>
          <p:cNvPr id="9" name="Rectangle 8"/>
          <p:cNvSpPr/>
          <p:nvPr/>
        </p:nvSpPr>
        <p:spPr>
          <a:xfrm>
            <a:off x="2123728" y="2420888"/>
            <a:ext cx="2304256" cy="1200329"/>
          </a:xfrm>
          <a:prstGeom prst="rect">
            <a:avLst/>
          </a:prstGeom>
        </p:spPr>
        <p:txBody>
          <a:bodyPr wrap="square">
            <a:spAutoFit/>
          </a:bodyPr>
          <a:lstStyle/>
          <a:p>
            <a:pPr algn="ctr" eaLnBrk="1" hangingPunct="1">
              <a:spcBef>
                <a:spcPct val="20000"/>
              </a:spcBef>
              <a:buClr>
                <a:schemeClr val="hlink"/>
              </a:buClr>
            </a:pPr>
            <a:r>
              <a:rPr lang="lv-LV" sz="3600" b="1" dirty="0" smtClean="0">
                <a:solidFill>
                  <a:srgbClr val="FFFF00"/>
                </a:solidFill>
                <a:effectLst>
                  <a:outerShdw blurRad="38100" dist="38100" dir="2700000" algn="tl">
                    <a:srgbClr val="000000">
                      <a:alpha val="43137"/>
                    </a:srgbClr>
                  </a:outerShdw>
                </a:effectLst>
              </a:rPr>
              <a:t>Patiess Dievs</a:t>
            </a:r>
            <a:endParaRPr lang="lv-LV" sz="3600" b="1" dirty="0">
              <a:solidFill>
                <a:srgbClr val="FFFF00"/>
              </a:solidFill>
              <a:effectLst>
                <a:outerShdw blurRad="38100" dist="38100" dir="2700000" algn="tl">
                  <a:srgbClr val="000000">
                    <a:alpha val="43137"/>
                  </a:srgbClr>
                </a:outerShdw>
              </a:effectLst>
            </a:endParaRPr>
          </a:p>
        </p:txBody>
      </p:sp>
      <p:sp>
        <p:nvSpPr>
          <p:cNvPr id="10" name="Rectangle 9"/>
          <p:cNvSpPr/>
          <p:nvPr/>
        </p:nvSpPr>
        <p:spPr>
          <a:xfrm>
            <a:off x="4644008" y="2420888"/>
            <a:ext cx="2304256" cy="1200329"/>
          </a:xfrm>
          <a:prstGeom prst="rect">
            <a:avLst/>
          </a:prstGeom>
        </p:spPr>
        <p:txBody>
          <a:bodyPr wrap="square">
            <a:spAutoFit/>
          </a:bodyPr>
          <a:lstStyle/>
          <a:p>
            <a:pPr algn="ctr" eaLnBrk="1" hangingPunct="1">
              <a:spcBef>
                <a:spcPct val="20000"/>
              </a:spcBef>
              <a:buClr>
                <a:schemeClr val="hlink"/>
              </a:buClr>
            </a:pPr>
            <a:r>
              <a:rPr lang="lv-LV" sz="3600" b="1" dirty="0" smtClean="0">
                <a:solidFill>
                  <a:srgbClr val="FFFF00"/>
                </a:solidFill>
                <a:effectLst>
                  <a:outerShdw blurRad="38100" dist="38100" dir="2700000" algn="tl">
                    <a:srgbClr val="000000">
                      <a:alpha val="43137"/>
                    </a:srgbClr>
                  </a:outerShdw>
                </a:effectLst>
              </a:rPr>
              <a:t>Patiess cilvēks</a:t>
            </a:r>
            <a:endParaRPr lang="lv-LV" sz="3600" b="1" dirty="0">
              <a:solidFill>
                <a:srgbClr val="FFFF00"/>
              </a:solidFill>
              <a:effectLst>
                <a:outerShdw blurRad="38100" dist="38100" dir="2700000" algn="tl">
                  <a:srgbClr val="000000">
                    <a:alpha val="43137"/>
                  </a:srgbClr>
                </a:outerShdw>
              </a:effectLst>
            </a:endParaRPr>
          </a:p>
        </p:txBody>
      </p:sp>
      <p:sp>
        <p:nvSpPr>
          <p:cNvPr id="11" name="Rounded Rectangle 10"/>
          <p:cNvSpPr/>
          <p:nvPr/>
        </p:nvSpPr>
        <p:spPr>
          <a:xfrm>
            <a:off x="5076056" y="4509120"/>
            <a:ext cx="3312368" cy="15841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no cilvēciskās puses - zemāks par Tēvu</a:t>
            </a:r>
            <a:endParaRPr lang="en-US" sz="3200" b="1" dirty="0"/>
          </a:p>
        </p:txBody>
      </p:sp>
      <p:sp>
        <p:nvSpPr>
          <p:cNvPr id="12" name="Rounded Rectangle 11"/>
          <p:cNvSpPr/>
          <p:nvPr/>
        </p:nvSpPr>
        <p:spPr>
          <a:xfrm>
            <a:off x="467544" y="4509120"/>
            <a:ext cx="3168352" cy="158417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no dievišķības puses līdzīgs Tēvam</a:t>
            </a:r>
            <a:endParaRPr lang="en-US" sz="3200" b="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ppt_x"/>
                                          </p:val>
                                        </p:tav>
                                        <p:tav tm="100000">
                                          <p:val>
                                            <p:strVal val="#ppt_x"/>
                                          </p:val>
                                        </p:tav>
                                      </p:tavLst>
                                    </p:anim>
                                    <p:anim calcmode="lin" valueType="num">
                                      <p:cBhvr additive="base">
                                        <p:cTn id="8" dur="500" fill="hold"/>
                                        <p:tgtEl>
                                          <p:spTgt spid="38914"/>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2000"/>
                                        <p:tgtEl>
                                          <p:spTgt spid="8"/>
                                        </p:tgtEl>
                                      </p:cBhvr>
                                    </p:animEffect>
                                  </p:childTnLst>
                                </p:cTn>
                              </p:par>
                            </p:childTnLst>
                          </p:cTn>
                        </p:par>
                        <p:par>
                          <p:cTn id="12" fill="hold">
                            <p:stCondLst>
                              <p:cond delay="2000"/>
                            </p:stCondLst>
                            <p:childTnLst>
                              <p:par>
                                <p:cTn id="13" presetID="2" presetClass="entr" presetSubtype="8"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childTnLst>
                          </p:cTn>
                        </p:par>
                        <p:par>
                          <p:cTn id="17" fill="hold">
                            <p:stCondLst>
                              <p:cond delay="2500"/>
                            </p:stCondLst>
                            <p:childTnLst>
                              <p:par>
                                <p:cTn id="18" presetID="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1+#ppt_w/2"/>
                                          </p:val>
                                        </p:tav>
                                        <p:tav tm="100000">
                                          <p:val>
                                            <p:strVal val="#ppt_x"/>
                                          </p:val>
                                        </p:tav>
                                      </p:tavLst>
                                    </p:anim>
                                    <p:anim calcmode="lin" valueType="num">
                                      <p:cBhvr additive="base">
                                        <p:cTn id="21" dur="500" fill="hold"/>
                                        <p:tgtEl>
                                          <p:spTgt spid="10"/>
                                        </p:tgtEl>
                                        <p:attrNameLst>
                                          <p:attrName>ppt_y</p:attrName>
                                        </p:attrNameLst>
                                      </p:cBhvr>
                                      <p:tavLst>
                                        <p:tav tm="0">
                                          <p:val>
                                            <p:strVal val="#ppt_y"/>
                                          </p:val>
                                        </p:tav>
                                        <p:tav tm="100000">
                                          <p:val>
                                            <p:strVal val="#ppt_y"/>
                                          </p:val>
                                        </p:tav>
                                      </p:tavLst>
                                    </p:anim>
                                  </p:childTnLst>
                                </p:cTn>
                              </p:par>
                            </p:childTnLst>
                          </p:cTn>
                        </p:par>
                        <p:par>
                          <p:cTn id="22" fill="hold">
                            <p:stCondLst>
                              <p:cond delay="3000"/>
                            </p:stCondLst>
                            <p:childTnLst>
                              <p:par>
                                <p:cTn id="23" presetID="10"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2000"/>
                                        <p:tgtEl>
                                          <p:spTgt spid="12"/>
                                        </p:tgtEl>
                                      </p:cBhvr>
                                    </p:animEffect>
                                  </p:childTnLst>
                                </p:cTn>
                              </p:par>
                            </p:childTnLst>
                          </p:cTn>
                        </p:par>
                        <p:par>
                          <p:cTn id="26" fill="hold">
                            <p:stCondLst>
                              <p:cond delay="50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9" grpId="0"/>
      <p:bldP spid="10" grpId="0"/>
      <p:bldP spid="11"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C:\Users\Rob\Desktop\2 natures of Christ.jpg"/>
          <p:cNvPicPr>
            <a:picLocks noChangeAspect="1" noChangeArrowheads="1"/>
          </p:cNvPicPr>
          <p:nvPr/>
        </p:nvPicPr>
        <p:blipFill>
          <a:blip r:embed="rId2" cstate="print"/>
          <a:srcRect/>
          <a:stretch>
            <a:fillRect/>
          </a:stretch>
        </p:blipFill>
        <p:spPr bwMode="auto">
          <a:xfrm>
            <a:off x="2697309" y="1888034"/>
            <a:ext cx="3890915" cy="449329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7" name="Slide Number Placeholder 5"/>
          <p:cNvSpPr>
            <a:spLocks noGrp="1"/>
          </p:cNvSpPr>
          <p:nvPr>
            <p:ph type="sldNum" sz="quarter" idx="12"/>
          </p:nvPr>
        </p:nvSpPr>
        <p:spPr/>
        <p:txBody>
          <a:bodyPr/>
          <a:lstStyle/>
          <a:p>
            <a:pPr>
              <a:defRPr/>
            </a:pPr>
            <a:fld id="{C77D3194-2D1C-4BB5-A595-67F0D794687B}" type="slidenum">
              <a:rPr lang="en-US"/>
              <a:pPr>
                <a:defRPr/>
              </a:pPr>
              <a:t>16</a:t>
            </a:fld>
            <a:endParaRPr lang="en-US"/>
          </a:p>
        </p:txBody>
      </p:sp>
      <p:sp>
        <p:nvSpPr>
          <p:cNvPr id="38914" name="Rectangle 2"/>
          <p:cNvSpPr>
            <a:spLocks noGrp="1" noChangeArrowheads="1"/>
          </p:cNvSpPr>
          <p:nvPr>
            <p:ph type="title"/>
          </p:nvPr>
        </p:nvSpPr>
        <p:spPr>
          <a:xfrm>
            <a:off x="0" y="0"/>
            <a:ext cx="9144000" cy="620713"/>
          </a:xfrm>
        </p:spPr>
        <p:txBody>
          <a:bodyPr/>
          <a:lstStyle/>
          <a:p>
            <a:pPr marL="762000" indent="-762000" eaLnBrk="1" hangingPunct="1">
              <a:defRPr/>
            </a:pPr>
            <a:r>
              <a:rPr lang="lv-LV" sz="4000" b="1" dirty="0" smtClean="0">
                <a:solidFill>
                  <a:schemeClr val="tx1"/>
                </a:solidFill>
              </a:rPr>
              <a:t>1 persona, 2 dabas</a:t>
            </a:r>
            <a:endParaRPr lang="en-US" sz="4800" dirty="0" smtClean="0">
              <a:solidFill>
                <a:schemeClr val="tx1"/>
              </a:solidFill>
            </a:endParaRPr>
          </a:p>
        </p:txBody>
      </p:sp>
      <p:sp>
        <p:nvSpPr>
          <p:cNvPr id="11" name="Rounded Rectangle 10"/>
          <p:cNvSpPr/>
          <p:nvPr/>
        </p:nvSpPr>
        <p:spPr>
          <a:xfrm>
            <a:off x="6516216" y="764704"/>
            <a:ext cx="2160240" cy="28803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bet gan tādēļ, ka Dievs ir pieņēmis cilvēka izskatu</a:t>
            </a:r>
            <a:endParaRPr lang="en-US" sz="3200" b="1" dirty="0"/>
          </a:p>
        </p:txBody>
      </p:sp>
      <p:sp>
        <p:nvSpPr>
          <p:cNvPr id="12" name="Rounded Rectangle 11"/>
          <p:cNvSpPr/>
          <p:nvPr/>
        </p:nvSpPr>
        <p:spPr>
          <a:xfrm>
            <a:off x="144016" y="764704"/>
            <a:ext cx="3419872" cy="24482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Viņš nav viens vienīgs tādēļ, ka dievišķība būtu pārvērtusies par cilvēciskumu</a:t>
            </a:r>
            <a:endParaRPr lang="en-US" sz="3200" b="1" dirty="0"/>
          </a:p>
        </p:txBody>
      </p:sp>
      <p:sp>
        <p:nvSpPr>
          <p:cNvPr id="14" name="Rectangle 13"/>
          <p:cNvSpPr/>
          <p:nvPr/>
        </p:nvSpPr>
        <p:spPr>
          <a:xfrm>
            <a:off x="3122094" y="3789040"/>
            <a:ext cx="3031599" cy="1200329"/>
          </a:xfrm>
          <a:prstGeom prst="rect">
            <a:avLst/>
          </a:prstGeom>
          <a:noFill/>
        </p:spPr>
        <p:txBody>
          <a:bodyPr wrap="none" lIns="91440" tIns="45720" rIns="91440" bIns="45720">
            <a:spAutoFit/>
          </a:bodyPr>
          <a:lstStyle/>
          <a:p>
            <a:pPr algn="ctr"/>
            <a:r>
              <a:rPr lang="lv-LV" sz="3600"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100% cilvēks</a:t>
            </a:r>
          </a:p>
          <a:p>
            <a:pPr algn="ctr"/>
            <a:r>
              <a:rPr lang="lv-LV" sz="36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100% Dievs</a:t>
            </a:r>
            <a:endParaRPr lang="en-US" sz="36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15" name="Rounded Rectangle 14"/>
          <p:cNvSpPr/>
          <p:nvPr/>
        </p:nvSpPr>
        <p:spPr>
          <a:xfrm>
            <a:off x="467544" y="4437112"/>
            <a:ext cx="2160240" cy="2060848"/>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abas </a:t>
            </a:r>
            <a:r>
              <a:rPr lang="lv-LV" sz="3200" dirty="0" smtClean="0"/>
              <a:t>dabas nav </a:t>
            </a:r>
            <a:r>
              <a:rPr lang="lv-LV" sz="3200" dirty="0" smtClean="0"/>
              <a:t>sajauktas </a:t>
            </a:r>
            <a:endParaRPr lang="en-US" sz="3200" b="1" dirty="0"/>
          </a:p>
        </p:txBody>
      </p:sp>
      <p:sp>
        <p:nvSpPr>
          <p:cNvPr id="16" name="Rounded Rectangle 15"/>
          <p:cNvSpPr/>
          <p:nvPr/>
        </p:nvSpPr>
        <p:spPr>
          <a:xfrm>
            <a:off x="6372200" y="4077072"/>
            <a:ext cx="2520280" cy="2448272"/>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bet </a:t>
            </a:r>
            <a:r>
              <a:rPr lang="lv-LV" sz="3200" dirty="0" smtClean="0"/>
              <a:t>veido vienu veselumu, vienu personu</a:t>
            </a:r>
            <a:endParaRPr lang="en-US" sz="3200" b="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ppt_x"/>
                                          </p:val>
                                        </p:tav>
                                        <p:tav tm="100000">
                                          <p:val>
                                            <p:strVal val="#ppt_x"/>
                                          </p:val>
                                        </p:tav>
                                      </p:tavLst>
                                    </p:anim>
                                    <p:anim calcmode="lin" valueType="num">
                                      <p:cBhvr additive="base">
                                        <p:cTn id="8" dur="500" fill="hold"/>
                                        <p:tgtEl>
                                          <p:spTgt spid="3891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10" presetClass="entr" presetSubtype="0" fill="hold" nodeType="after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2000"/>
                                        <p:tgtEl>
                                          <p:spTgt spid="13"/>
                                        </p:tgtEl>
                                      </p:cBhvr>
                                    </p:animEffect>
                                  </p:childTnLst>
                                </p:cTn>
                              </p:par>
                            </p:childTnLst>
                          </p:cTn>
                        </p:par>
                        <p:par>
                          <p:cTn id="13" fill="hold">
                            <p:stCondLst>
                              <p:cond delay="2500"/>
                            </p:stCondLst>
                            <p:childTnLst>
                              <p:par>
                                <p:cTn id="14" presetID="2" presetClass="entr" presetSubtype="4"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additive="base">
                                        <p:cTn id="16" dur="500" fill="hold"/>
                                        <p:tgtEl>
                                          <p:spTgt spid="14"/>
                                        </p:tgtEl>
                                        <p:attrNameLst>
                                          <p:attrName>ppt_x</p:attrName>
                                        </p:attrNameLst>
                                      </p:cBhvr>
                                      <p:tavLst>
                                        <p:tav tm="0">
                                          <p:val>
                                            <p:strVal val="#ppt_x"/>
                                          </p:val>
                                        </p:tav>
                                        <p:tav tm="100000">
                                          <p:val>
                                            <p:strVal val="#ppt_x"/>
                                          </p:val>
                                        </p:tav>
                                      </p:tavLst>
                                    </p:anim>
                                    <p:anim calcmode="lin" valueType="num">
                                      <p:cBhvr additive="base">
                                        <p:cTn id="17" dur="500" fill="hold"/>
                                        <p:tgtEl>
                                          <p:spTgt spid="14"/>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10" presetClass="entr" presetSubtype="0"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2000"/>
                                        <p:tgtEl>
                                          <p:spTgt spid="12"/>
                                        </p:tgtEl>
                                      </p:cBhvr>
                                    </p:animEffect>
                                  </p:childTnLst>
                                </p:cTn>
                              </p:par>
                            </p:childTnLst>
                          </p:cTn>
                        </p:par>
                        <p:par>
                          <p:cTn id="22" fill="hold">
                            <p:stCondLst>
                              <p:cond delay="5000"/>
                            </p:stCondLst>
                            <p:childTnLst>
                              <p:par>
                                <p:cTn id="23" presetID="10" presetClass="entr" presetSubtype="0" fill="hold" grpId="0"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2000"/>
                                        <p:tgtEl>
                                          <p:spTgt spid="11"/>
                                        </p:tgtEl>
                                      </p:cBhvr>
                                    </p:animEffect>
                                  </p:childTnLst>
                                </p:cTn>
                              </p:par>
                            </p:childTnLst>
                          </p:cTn>
                        </p:par>
                        <p:par>
                          <p:cTn id="26" fill="hold">
                            <p:stCondLst>
                              <p:cond delay="7000"/>
                            </p:stCondLst>
                            <p:childTnLst>
                              <p:par>
                                <p:cTn id="27" presetID="10" presetClass="entr" presetSubtype="0" fill="hold" grpId="0" nodeType="after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2000"/>
                                        <p:tgtEl>
                                          <p:spTgt spid="15"/>
                                        </p:tgtEl>
                                      </p:cBhvr>
                                    </p:animEffect>
                                  </p:childTnLst>
                                </p:cTn>
                              </p:par>
                            </p:childTnLst>
                          </p:cTn>
                        </p:par>
                        <p:par>
                          <p:cTn id="30" fill="hold">
                            <p:stCondLst>
                              <p:cond delay="9000"/>
                            </p:stCondLst>
                            <p:childTnLst>
                              <p:par>
                                <p:cTn id="31" presetID="10" presetClass="entr" presetSubtype="0"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Effect transition="in" filter="fade">
                                      <p:cBhvr>
                                        <p:cTn id="33" dur="2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P spid="11" grpId="0" animBg="1"/>
      <p:bldP spid="12" grpId="0" animBg="1"/>
      <p:bldP spid="14" grpId="0"/>
      <p:bldP spid="15"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5"/>
          <p:cNvSpPr>
            <a:spLocks noGrp="1"/>
          </p:cNvSpPr>
          <p:nvPr>
            <p:ph type="sldNum" sz="quarter" idx="12"/>
          </p:nvPr>
        </p:nvSpPr>
        <p:spPr/>
        <p:txBody>
          <a:bodyPr/>
          <a:lstStyle/>
          <a:p>
            <a:pPr>
              <a:defRPr/>
            </a:pPr>
            <a:fld id="{8903B54C-EEA5-488E-9444-95E52635DC91}" type="slidenum">
              <a:rPr lang="en-US"/>
              <a:pPr>
                <a:defRPr/>
              </a:pPr>
              <a:t>17</a:t>
            </a:fld>
            <a:endParaRPr lang="en-US" dirty="0"/>
          </a:p>
        </p:txBody>
      </p:sp>
      <p:pic>
        <p:nvPicPr>
          <p:cNvPr id="16393" name="Picture 9"/>
          <p:cNvPicPr>
            <a:picLocks noChangeAspect="1" noChangeArrowheads="1"/>
          </p:cNvPicPr>
          <p:nvPr/>
        </p:nvPicPr>
        <p:blipFill>
          <a:blip r:embed="rId2" cstate="print"/>
          <a:srcRect/>
          <a:stretch>
            <a:fillRect/>
          </a:stretch>
        </p:blipFill>
        <p:spPr bwMode="auto">
          <a:xfrm>
            <a:off x="0" y="1531840"/>
            <a:ext cx="3384376" cy="2617240"/>
          </a:xfrm>
          <a:prstGeom prst="rect">
            <a:avLst/>
          </a:prstGeom>
          <a:ln>
            <a:noFill/>
          </a:ln>
          <a:effectLst>
            <a:softEdge rad="112500"/>
          </a:effectLst>
        </p:spPr>
      </p:pic>
      <p:pic>
        <p:nvPicPr>
          <p:cNvPr id="20482" name="Picture 2" descr="Jesus death is certified; he died and did not collapse or swoon"/>
          <p:cNvPicPr>
            <a:picLocks noChangeAspect="1" noChangeArrowheads="1"/>
          </p:cNvPicPr>
          <p:nvPr/>
        </p:nvPicPr>
        <p:blipFill>
          <a:blip r:embed="rId3" cstate="print"/>
          <a:srcRect/>
          <a:stretch>
            <a:fillRect/>
          </a:stretch>
        </p:blipFill>
        <p:spPr bwMode="auto">
          <a:xfrm>
            <a:off x="3275856" y="1268760"/>
            <a:ext cx="2843808" cy="2520280"/>
          </a:xfrm>
          <a:prstGeom prst="rect">
            <a:avLst/>
          </a:prstGeom>
          <a:ln>
            <a:noFill/>
          </a:ln>
          <a:effectLst>
            <a:softEdge rad="112500"/>
          </a:effectLst>
        </p:spPr>
      </p:pic>
      <p:pic>
        <p:nvPicPr>
          <p:cNvPr id="9" name="Picture 8" descr="http://t0.gstatic.com/images?q=tbn:ANd9GcSls1n-ZNGT4ZpVA5dYXkk0HIA8Rmez6LEftjW8NwxY43EFtf0Sag"/>
          <p:cNvPicPr>
            <a:picLocks noChangeAspect="1" noChangeArrowheads="1"/>
          </p:cNvPicPr>
          <p:nvPr/>
        </p:nvPicPr>
        <p:blipFill>
          <a:blip r:embed="rId4" cstate="print"/>
          <a:srcRect/>
          <a:stretch>
            <a:fillRect/>
          </a:stretch>
        </p:blipFill>
        <p:spPr bwMode="auto">
          <a:xfrm>
            <a:off x="6156176" y="1461380"/>
            <a:ext cx="2808312" cy="2615692"/>
          </a:xfrm>
          <a:prstGeom prst="rect">
            <a:avLst/>
          </a:prstGeom>
          <a:ln>
            <a:noFill/>
          </a:ln>
          <a:effectLst>
            <a:softEdge rad="112500"/>
          </a:effectLst>
        </p:spPr>
      </p:pic>
      <p:sp>
        <p:nvSpPr>
          <p:cNvPr id="10" name="Rectangle 2"/>
          <p:cNvSpPr txBox="1">
            <a:spLocks noChangeArrowheads="1"/>
          </p:cNvSpPr>
          <p:nvPr/>
        </p:nvSpPr>
        <p:spPr bwMode="auto">
          <a:xfrm>
            <a:off x="3419872" y="911152"/>
            <a:ext cx="2664296" cy="620713"/>
          </a:xfrm>
          <a:prstGeom prst="rect">
            <a:avLst/>
          </a:prstGeom>
          <a:noFill/>
          <a:ln w="9525">
            <a:noFill/>
            <a:miter lim="800000"/>
            <a:headEnd/>
            <a:tailEnd/>
          </a:ln>
          <a:effectLst/>
        </p:spPr>
        <p:txBody>
          <a:bodyPr anchor="ctr"/>
          <a:lstStyle/>
          <a:p>
            <a:pPr algn="ctr" eaLnBrk="1" hangingPunct="1">
              <a:spcBef>
                <a:spcPct val="20000"/>
              </a:spcBef>
              <a:buClr>
                <a:schemeClr val="hlink"/>
              </a:buClr>
              <a:defRPr/>
            </a:pPr>
            <a:endParaRPr lang="en-US" sz="3200" b="1" dirty="0">
              <a:latin typeface="+mj-lt"/>
              <a:ea typeface="+mj-ea"/>
              <a:cs typeface="+mj-cs"/>
            </a:endParaRPr>
          </a:p>
        </p:txBody>
      </p:sp>
      <p:pic>
        <p:nvPicPr>
          <p:cNvPr id="14" name="Picture 7"/>
          <p:cNvPicPr>
            <a:picLocks noChangeAspect="1" noChangeArrowheads="1"/>
          </p:cNvPicPr>
          <p:nvPr/>
        </p:nvPicPr>
        <p:blipFill>
          <a:blip r:embed="rId5" cstate="print"/>
          <a:srcRect/>
          <a:stretch>
            <a:fillRect/>
          </a:stretch>
        </p:blipFill>
        <p:spPr bwMode="auto">
          <a:xfrm>
            <a:off x="-36512" y="4077072"/>
            <a:ext cx="3168352" cy="2130258"/>
          </a:xfrm>
          <a:prstGeom prst="rect">
            <a:avLst/>
          </a:prstGeom>
          <a:ln>
            <a:noFill/>
          </a:ln>
          <a:effectLst>
            <a:softEdge rad="112500"/>
          </a:effectLst>
        </p:spPr>
      </p:pic>
      <p:sp>
        <p:nvSpPr>
          <p:cNvPr id="15" name="Rectangle 2"/>
          <p:cNvSpPr txBox="1">
            <a:spLocks noChangeArrowheads="1"/>
          </p:cNvSpPr>
          <p:nvPr/>
        </p:nvSpPr>
        <p:spPr bwMode="auto">
          <a:xfrm>
            <a:off x="0" y="4077072"/>
            <a:ext cx="3707904" cy="620713"/>
          </a:xfrm>
          <a:prstGeom prst="rect">
            <a:avLst/>
          </a:prstGeom>
          <a:noFill/>
          <a:ln w="9525">
            <a:noFill/>
            <a:miter lim="800000"/>
            <a:headEnd/>
            <a:tailEnd/>
          </a:ln>
          <a:effectLst/>
        </p:spPr>
        <p:txBody>
          <a:bodyPr anchor="ctr"/>
          <a:lstStyle/>
          <a:p>
            <a:pPr algn="ctr" eaLnBrk="1" hangingPunct="1">
              <a:spcBef>
                <a:spcPct val="20000"/>
              </a:spcBef>
              <a:buClr>
                <a:schemeClr val="hlink"/>
              </a:buClr>
              <a:defRPr/>
            </a:pPr>
            <a:endParaRPr lang="en-US" sz="3200" b="1" dirty="0">
              <a:latin typeface="+mj-lt"/>
              <a:ea typeface="+mj-ea"/>
              <a:cs typeface="+mj-cs"/>
            </a:endParaRPr>
          </a:p>
        </p:txBody>
      </p:sp>
      <p:pic>
        <p:nvPicPr>
          <p:cNvPr id="16" name="Picture 2" descr="Hebrews 1 | Saturday Roundtable"/>
          <p:cNvPicPr>
            <a:picLocks noChangeAspect="1" noChangeArrowheads="1"/>
          </p:cNvPicPr>
          <p:nvPr/>
        </p:nvPicPr>
        <p:blipFill>
          <a:blip r:embed="rId6" cstate="print"/>
          <a:srcRect l="24800" t="6485" r="28738" b="9215"/>
          <a:stretch>
            <a:fillRect/>
          </a:stretch>
        </p:blipFill>
        <p:spPr bwMode="auto">
          <a:xfrm>
            <a:off x="2987824" y="3861048"/>
            <a:ext cx="3159121" cy="2088232"/>
          </a:xfrm>
          <a:prstGeom prst="rect">
            <a:avLst/>
          </a:prstGeom>
          <a:ln>
            <a:noFill/>
          </a:ln>
          <a:effectLst>
            <a:softEdge rad="112500"/>
          </a:effectLst>
        </p:spPr>
      </p:pic>
      <p:sp>
        <p:nvSpPr>
          <p:cNvPr id="17" name="Rectangle 2"/>
          <p:cNvSpPr txBox="1">
            <a:spLocks noChangeArrowheads="1"/>
          </p:cNvSpPr>
          <p:nvPr/>
        </p:nvSpPr>
        <p:spPr bwMode="auto">
          <a:xfrm>
            <a:off x="0" y="0"/>
            <a:ext cx="9144000" cy="620713"/>
          </a:xfrm>
          <a:prstGeom prst="rect">
            <a:avLst/>
          </a:prstGeom>
          <a:noFill/>
          <a:ln w="9525">
            <a:noFill/>
            <a:miter lim="800000"/>
            <a:headEnd/>
            <a:tailEnd/>
          </a:ln>
          <a:effectLst/>
        </p:spPr>
        <p:txBody>
          <a:bodyPr anchor="ctr"/>
          <a:lstStyle/>
          <a:p>
            <a:pPr algn="ctr" eaLnBrk="1" hangingPunct="1">
              <a:spcBef>
                <a:spcPct val="20000"/>
              </a:spcBef>
              <a:buClr>
                <a:schemeClr val="hlink"/>
              </a:buClr>
              <a:defRPr/>
            </a:pPr>
            <a:r>
              <a:rPr lang="lv-LV" sz="3600" b="1" dirty="0" smtClean="0">
                <a:latin typeface="+mj-lt"/>
                <a:ea typeface="+mj-ea"/>
                <a:cs typeface="+mj-cs"/>
              </a:rPr>
              <a:t>Jēzus, kā Dievs un cilvēks, ir</a:t>
            </a:r>
            <a:endParaRPr lang="en-US" sz="3200" b="1" dirty="0">
              <a:latin typeface="+mj-lt"/>
              <a:ea typeface="+mj-ea"/>
              <a:cs typeface="+mj-cs"/>
            </a:endParaRPr>
          </a:p>
        </p:txBody>
      </p:sp>
      <p:sp>
        <p:nvSpPr>
          <p:cNvPr id="19" name="Oval 18"/>
          <p:cNvSpPr/>
          <p:nvPr/>
        </p:nvSpPr>
        <p:spPr>
          <a:xfrm>
            <a:off x="395536" y="908720"/>
            <a:ext cx="2376264"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cietis</a:t>
            </a:r>
            <a:endParaRPr lang="en-US" sz="3600" b="1" dirty="0"/>
          </a:p>
        </p:txBody>
      </p:sp>
      <p:sp>
        <p:nvSpPr>
          <p:cNvPr id="20" name="Oval 19"/>
          <p:cNvSpPr/>
          <p:nvPr/>
        </p:nvSpPr>
        <p:spPr>
          <a:xfrm>
            <a:off x="3347864" y="548680"/>
            <a:ext cx="2592288" cy="93610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eaLnBrk="1" hangingPunct="1">
              <a:spcBef>
                <a:spcPct val="20000"/>
              </a:spcBef>
              <a:buClr>
                <a:schemeClr val="hlink"/>
              </a:buClr>
              <a:defRPr/>
            </a:pPr>
            <a:r>
              <a:rPr lang="lv-LV" sz="3600" b="1" dirty="0" smtClean="0"/>
              <a:t>nokāpa ellē</a:t>
            </a:r>
            <a:endParaRPr lang="en-US" sz="3200" b="1" dirty="0"/>
          </a:p>
        </p:txBody>
      </p:sp>
      <p:sp>
        <p:nvSpPr>
          <p:cNvPr id="21" name="Oval 20"/>
          <p:cNvSpPr/>
          <p:nvPr/>
        </p:nvSpPr>
        <p:spPr>
          <a:xfrm>
            <a:off x="6156176" y="548680"/>
            <a:ext cx="2843808" cy="1224136"/>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eaLnBrk="1" hangingPunct="1">
              <a:spcBef>
                <a:spcPct val="20000"/>
              </a:spcBef>
              <a:buClr>
                <a:schemeClr val="hlink"/>
              </a:buClr>
              <a:defRPr/>
            </a:pPr>
            <a:r>
              <a:rPr lang="lv-LV" sz="3600" b="1" dirty="0" smtClean="0"/>
              <a:t>augšāmcēlies</a:t>
            </a:r>
            <a:endParaRPr lang="en-US" sz="3200" b="1" dirty="0"/>
          </a:p>
        </p:txBody>
      </p:sp>
      <p:sp>
        <p:nvSpPr>
          <p:cNvPr id="22" name="Oval 21"/>
          <p:cNvSpPr/>
          <p:nvPr/>
        </p:nvSpPr>
        <p:spPr>
          <a:xfrm>
            <a:off x="-324544" y="5661248"/>
            <a:ext cx="3384376" cy="108012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eaLnBrk="1" hangingPunct="1">
              <a:spcBef>
                <a:spcPct val="20000"/>
              </a:spcBef>
              <a:buClr>
                <a:schemeClr val="hlink"/>
              </a:buClr>
              <a:defRPr/>
            </a:pPr>
            <a:r>
              <a:rPr lang="lv-LV" sz="3600" b="1" dirty="0" smtClean="0"/>
              <a:t>uzkāpis debesīs</a:t>
            </a:r>
            <a:endParaRPr lang="en-US" sz="3200" b="1" dirty="0"/>
          </a:p>
        </p:txBody>
      </p:sp>
      <p:pic>
        <p:nvPicPr>
          <p:cNvPr id="24" name="Picture 4" descr="Christ's 2nd Coming &amp; the Antichrist - St. Therese of Lisieux Catholic  Church"/>
          <p:cNvPicPr>
            <a:picLocks noChangeAspect="1" noChangeArrowheads="1"/>
          </p:cNvPicPr>
          <p:nvPr/>
        </p:nvPicPr>
        <p:blipFill>
          <a:blip r:embed="rId7" cstate="print"/>
          <a:srcRect l="23225" r="44488" b="47800"/>
          <a:stretch>
            <a:fillRect/>
          </a:stretch>
        </p:blipFill>
        <p:spPr bwMode="auto">
          <a:xfrm>
            <a:off x="6191672" y="3861048"/>
            <a:ext cx="2952328" cy="2250568"/>
          </a:xfrm>
          <a:prstGeom prst="rect">
            <a:avLst/>
          </a:prstGeom>
          <a:ln>
            <a:noFill/>
          </a:ln>
          <a:effectLst>
            <a:softEdge rad="112500"/>
          </a:effectLst>
        </p:spPr>
      </p:pic>
      <p:sp>
        <p:nvSpPr>
          <p:cNvPr id="23" name="Oval 22"/>
          <p:cNvSpPr/>
          <p:nvPr/>
        </p:nvSpPr>
        <p:spPr>
          <a:xfrm>
            <a:off x="2699792" y="5661248"/>
            <a:ext cx="3672408" cy="108012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eaLnBrk="1" hangingPunct="1">
              <a:spcBef>
                <a:spcPct val="20000"/>
              </a:spcBef>
              <a:buClr>
                <a:schemeClr val="hlink"/>
              </a:buClr>
              <a:defRPr/>
            </a:pPr>
            <a:r>
              <a:rPr lang="lv-LV" sz="3200" b="1" dirty="0" smtClean="0"/>
              <a:t>sēž pie Tēva labās rokas </a:t>
            </a:r>
            <a:endParaRPr lang="en-US" sz="2800" b="1" dirty="0"/>
          </a:p>
        </p:txBody>
      </p:sp>
      <p:sp>
        <p:nvSpPr>
          <p:cNvPr id="25" name="Oval 24"/>
          <p:cNvSpPr/>
          <p:nvPr/>
        </p:nvSpPr>
        <p:spPr>
          <a:xfrm>
            <a:off x="6084168" y="5472608"/>
            <a:ext cx="3456384" cy="155679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eaLnBrk="1" hangingPunct="1">
              <a:spcBef>
                <a:spcPct val="20000"/>
              </a:spcBef>
              <a:buClr>
                <a:schemeClr val="hlink"/>
              </a:buClr>
              <a:defRPr/>
            </a:pPr>
            <a:r>
              <a:rPr lang="lv-LV" sz="3200" b="1" dirty="0" smtClean="0"/>
              <a:t>nāks tiesāt dzīvos, mirušos</a:t>
            </a:r>
            <a:endParaRPr lang="en-US" sz="2800" b="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2000"/>
                                        <p:tgtEl>
                                          <p:spTgt spid="19"/>
                                        </p:tgtEl>
                                      </p:cBhvr>
                                    </p:animEffect>
                                  </p:childTnLst>
                                </p:cTn>
                              </p:par>
                            </p:childTnLst>
                          </p:cTn>
                        </p:par>
                        <p:par>
                          <p:cTn id="13" fill="hold">
                            <p:stCondLst>
                              <p:cond delay="2500"/>
                            </p:stCondLst>
                            <p:childTnLst>
                              <p:par>
                                <p:cTn id="14" presetID="10" presetClass="entr" presetSubtype="0" fill="hold" nodeType="afterEffect">
                                  <p:stCondLst>
                                    <p:cond delay="0"/>
                                  </p:stCondLst>
                                  <p:childTnLst>
                                    <p:set>
                                      <p:cBhvr>
                                        <p:cTn id="15" dur="1" fill="hold">
                                          <p:stCondLst>
                                            <p:cond delay="0"/>
                                          </p:stCondLst>
                                        </p:cTn>
                                        <p:tgtEl>
                                          <p:spTgt spid="16393"/>
                                        </p:tgtEl>
                                        <p:attrNameLst>
                                          <p:attrName>style.visibility</p:attrName>
                                        </p:attrNameLst>
                                      </p:cBhvr>
                                      <p:to>
                                        <p:strVal val="visible"/>
                                      </p:to>
                                    </p:set>
                                    <p:animEffect transition="in" filter="fade">
                                      <p:cBhvr>
                                        <p:cTn id="16" dur="2000"/>
                                        <p:tgtEl>
                                          <p:spTgt spid="16393"/>
                                        </p:tgtEl>
                                      </p:cBhvr>
                                    </p:animEffect>
                                  </p:childTnLst>
                                </p:cTn>
                              </p:par>
                            </p:childTnLst>
                          </p:cTn>
                        </p:par>
                        <p:par>
                          <p:cTn id="17" fill="hold">
                            <p:stCondLst>
                              <p:cond delay="4500"/>
                            </p:stCondLst>
                            <p:childTnLst>
                              <p:par>
                                <p:cTn id="18" presetID="10" presetClass="entr" presetSubtype="0" fill="hold" grpId="0" nodeType="after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2000"/>
                                        <p:tgtEl>
                                          <p:spTgt spid="20"/>
                                        </p:tgtEl>
                                      </p:cBhvr>
                                    </p:animEffect>
                                  </p:childTnLst>
                                </p:cTn>
                              </p:par>
                            </p:childTnLst>
                          </p:cTn>
                        </p:par>
                        <p:par>
                          <p:cTn id="21" fill="hold">
                            <p:stCondLst>
                              <p:cond delay="6500"/>
                            </p:stCondLst>
                            <p:childTnLst>
                              <p:par>
                                <p:cTn id="22" presetID="10" presetClass="entr" presetSubtype="0" fill="hold" nodeType="afterEffect">
                                  <p:stCondLst>
                                    <p:cond delay="0"/>
                                  </p:stCondLst>
                                  <p:childTnLst>
                                    <p:set>
                                      <p:cBhvr>
                                        <p:cTn id="23" dur="1" fill="hold">
                                          <p:stCondLst>
                                            <p:cond delay="0"/>
                                          </p:stCondLst>
                                        </p:cTn>
                                        <p:tgtEl>
                                          <p:spTgt spid="20482"/>
                                        </p:tgtEl>
                                        <p:attrNameLst>
                                          <p:attrName>style.visibility</p:attrName>
                                        </p:attrNameLst>
                                      </p:cBhvr>
                                      <p:to>
                                        <p:strVal val="visible"/>
                                      </p:to>
                                    </p:set>
                                    <p:animEffect transition="in" filter="fade">
                                      <p:cBhvr>
                                        <p:cTn id="24" dur="2000"/>
                                        <p:tgtEl>
                                          <p:spTgt spid="20482"/>
                                        </p:tgtEl>
                                      </p:cBhvr>
                                    </p:animEffect>
                                  </p:childTnLst>
                                </p:cTn>
                              </p:par>
                            </p:childTnLst>
                          </p:cTn>
                        </p:par>
                        <p:par>
                          <p:cTn id="25" fill="hold">
                            <p:stCondLst>
                              <p:cond delay="8500"/>
                            </p:stCondLst>
                            <p:childTnLst>
                              <p:par>
                                <p:cTn id="26" presetID="10" presetClass="entr" presetSubtype="0"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2000"/>
                                        <p:tgtEl>
                                          <p:spTgt spid="21"/>
                                        </p:tgtEl>
                                      </p:cBhvr>
                                    </p:animEffect>
                                  </p:childTnLst>
                                </p:cTn>
                              </p:par>
                            </p:childTnLst>
                          </p:cTn>
                        </p:par>
                        <p:par>
                          <p:cTn id="29" fill="hold">
                            <p:stCondLst>
                              <p:cond delay="10500"/>
                            </p:stCondLst>
                            <p:childTnLst>
                              <p:par>
                                <p:cTn id="30" presetID="10" presetClass="entr" presetSubtype="0" fill="hold" nodeType="after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2000"/>
                                        <p:tgtEl>
                                          <p:spTgt spid="9"/>
                                        </p:tgtEl>
                                      </p:cBhvr>
                                    </p:animEffect>
                                  </p:childTnLst>
                                </p:cTn>
                              </p:par>
                            </p:childTnLst>
                          </p:cTn>
                        </p:par>
                        <p:par>
                          <p:cTn id="33" fill="hold">
                            <p:stCondLst>
                              <p:cond delay="12500"/>
                            </p:stCondLst>
                            <p:childTnLst>
                              <p:par>
                                <p:cTn id="34" presetID="10" presetClass="entr" presetSubtype="0"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Effect transition="in" filter="fade">
                                      <p:cBhvr>
                                        <p:cTn id="36" dur="2000"/>
                                        <p:tgtEl>
                                          <p:spTgt spid="22"/>
                                        </p:tgtEl>
                                      </p:cBhvr>
                                    </p:animEffect>
                                  </p:childTnLst>
                                </p:cTn>
                              </p:par>
                            </p:childTnLst>
                          </p:cTn>
                        </p:par>
                        <p:par>
                          <p:cTn id="37" fill="hold">
                            <p:stCondLst>
                              <p:cond delay="14500"/>
                            </p:stCondLst>
                            <p:childTnLst>
                              <p:par>
                                <p:cTn id="38" presetID="10" presetClass="entr" presetSubtype="0" fill="hold" nodeType="afterEffect">
                                  <p:stCondLst>
                                    <p:cond delay="0"/>
                                  </p:stCondLst>
                                  <p:childTnLst>
                                    <p:set>
                                      <p:cBhvr>
                                        <p:cTn id="39" dur="1" fill="hold">
                                          <p:stCondLst>
                                            <p:cond delay="0"/>
                                          </p:stCondLst>
                                        </p:cTn>
                                        <p:tgtEl>
                                          <p:spTgt spid="14"/>
                                        </p:tgtEl>
                                        <p:attrNameLst>
                                          <p:attrName>style.visibility</p:attrName>
                                        </p:attrNameLst>
                                      </p:cBhvr>
                                      <p:to>
                                        <p:strVal val="visible"/>
                                      </p:to>
                                    </p:set>
                                    <p:animEffect transition="in" filter="fade">
                                      <p:cBhvr>
                                        <p:cTn id="40" dur="2000"/>
                                        <p:tgtEl>
                                          <p:spTgt spid="14"/>
                                        </p:tgtEl>
                                      </p:cBhvr>
                                    </p:animEffect>
                                  </p:childTnLst>
                                </p:cTn>
                              </p:par>
                            </p:childTnLst>
                          </p:cTn>
                        </p:par>
                        <p:par>
                          <p:cTn id="41" fill="hold">
                            <p:stCondLst>
                              <p:cond delay="16500"/>
                            </p:stCondLst>
                            <p:childTnLst>
                              <p:par>
                                <p:cTn id="42" presetID="10" presetClass="entr" presetSubtype="0" fill="hold" grpId="0" nodeType="afterEffect">
                                  <p:stCondLst>
                                    <p:cond delay="0"/>
                                  </p:stCondLst>
                                  <p:childTnLst>
                                    <p:set>
                                      <p:cBhvr>
                                        <p:cTn id="43" dur="1" fill="hold">
                                          <p:stCondLst>
                                            <p:cond delay="0"/>
                                          </p:stCondLst>
                                        </p:cTn>
                                        <p:tgtEl>
                                          <p:spTgt spid="23"/>
                                        </p:tgtEl>
                                        <p:attrNameLst>
                                          <p:attrName>style.visibility</p:attrName>
                                        </p:attrNameLst>
                                      </p:cBhvr>
                                      <p:to>
                                        <p:strVal val="visible"/>
                                      </p:to>
                                    </p:set>
                                    <p:animEffect transition="in" filter="fade">
                                      <p:cBhvr>
                                        <p:cTn id="44" dur="2000"/>
                                        <p:tgtEl>
                                          <p:spTgt spid="23"/>
                                        </p:tgtEl>
                                      </p:cBhvr>
                                    </p:animEffect>
                                  </p:childTnLst>
                                </p:cTn>
                              </p:par>
                              <p:par>
                                <p:cTn id="45" presetID="10" presetClass="entr" presetSubtype="0" fill="hold" nodeType="with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fade">
                                      <p:cBhvr>
                                        <p:cTn id="47" dur="2000"/>
                                        <p:tgtEl>
                                          <p:spTgt spid="16"/>
                                        </p:tgtEl>
                                      </p:cBhvr>
                                    </p:animEffect>
                                  </p:childTnLst>
                                </p:cTn>
                              </p:par>
                            </p:childTnLst>
                          </p:cTn>
                        </p:par>
                        <p:par>
                          <p:cTn id="48" fill="hold">
                            <p:stCondLst>
                              <p:cond delay="18500"/>
                            </p:stCondLst>
                            <p:childTnLst>
                              <p:par>
                                <p:cTn id="49" presetID="10" presetClass="entr" presetSubtype="0" fill="hold" grpId="0" nodeType="after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2000"/>
                                        <p:tgtEl>
                                          <p:spTgt spid="25"/>
                                        </p:tgtEl>
                                      </p:cBhvr>
                                    </p:animEffect>
                                  </p:childTnLst>
                                </p:cTn>
                              </p:par>
                              <p:par>
                                <p:cTn id="52" presetID="10" presetClass="entr" presetSubtype="0" fill="hold" nodeType="withEffect">
                                  <p:stCondLst>
                                    <p:cond delay="0"/>
                                  </p:stCondLst>
                                  <p:childTnLst>
                                    <p:set>
                                      <p:cBhvr>
                                        <p:cTn id="53" dur="1" fill="hold">
                                          <p:stCondLst>
                                            <p:cond delay="0"/>
                                          </p:stCondLst>
                                        </p:cTn>
                                        <p:tgtEl>
                                          <p:spTgt spid="24"/>
                                        </p:tgtEl>
                                        <p:attrNameLst>
                                          <p:attrName>style.visibility</p:attrName>
                                        </p:attrNameLst>
                                      </p:cBhvr>
                                      <p:to>
                                        <p:strVal val="visible"/>
                                      </p:to>
                                    </p:set>
                                    <p:animEffect transition="in" filter="fade">
                                      <p:cBhvr>
                                        <p:cTn id="54"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9" grpId="0" animBg="1"/>
      <p:bldP spid="20" grpId="0" animBg="1"/>
      <p:bldP spid="21" grpId="0" animBg="1"/>
      <p:bldP spid="22" grpId="0" animBg="1"/>
      <p:bldP spid="23" grpId="0" animBg="1"/>
      <p:bldP spid="2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p>
            <a:fld id="{2C8F5792-847D-4C4A-9B21-AB8A950DEF87}" type="slidenum">
              <a:rPr lang="en-US" smtClean="0">
                <a:latin typeface="Arial" pitchFamily="34" charset="0"/>
              </a:rPr>
              <a:pPr/>
              <a:t>18</a:t>
            </a:fld>
            <a:endParaRPr lang="en-US" smtClean="0">
              <a:latin typeface="Arial" pitchFamily="34" charset="0"/>
            </a:endParaRPr>
          </a:p>
        </p:txBody>
      </p:sp>
      <p:pic>
        <p:nvPicPr>
          <p:cNvPr id="11" name="Picture 6"/>
          <p:cNvPicPr>
            <a:picLocks noChangeAspect="1" noChangeArrowheads="1"/>
          </p:cNvPicPr>
          <p:nvPr/>
        </p:nvPicPr>
        <p:blipFill>
          <a:blip r:embed="rId3" cstate="print"/>
          <a:srcRect/>
          <a:stretch>
            <a:fillRect/>
          </a:stretch>
        </p:blipFill>
        <p:spPr bwMode="auto">
          <a:xfrm>
            <a:off x="827584" y="908720"/>
            <a:ext cx="7632848" cy="57744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122" name="Rectangle 2"/>
          <p:cNvSpPr>
            <a:spLocks noGrp="1" noChangeArrowheads="1"/>
          </p:cNvSpPr>
          <p:nvPr>
            <p:ph type="title" idx="4294967295"/>
          </p:nvPr>
        </p:nvSpPr>
        <p:spPr>
          <a:xfrm>
            <a:off x="357188" y="0"/>
            <a:ext cx="8229600" cy="811213"/>
          </a:xfrm>
        </p:spPr>
        <p:txBody>
          <a:bodyPr/>
          <a:lstStyle/>
          <a:p>
            <a:pPr eaLnBrk="1" hangingPunct="1"/>
            <a:r>
              <a:rPr lang="lv-LV" sz="6000" b="1" smtClean="0"/>
              <a:t>Trīsvienīgais Dievs</a:t>
            </a:r>
            <a:r>
              <a:rPr lang="lv-LV" b="1" smtClean="0"/>
              <a:t> </a:t>
            </a:r>
          </a:p>
        </p:txBody>
      </p:sp>
      <p:sp>
        <p:nvSpPr>
          <p:cNvPr id="6" name="Oval 5"/>
          <p:cNvSpPr/>
          <p:nvPr/>
        </p:nvSpPr>
        <p:spPr>
          <a:xfrm>
            <a:off x="179512" y="1052736"/>
            <a:ext cx="2880320" cy="57606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Neradīts</a:t>
            </a:r>
            <a:endParaRPr lang="en-US" sz="3600" b="1" dirty="0"/>
          </a:p>
        </p:txBody>
      </p:sp>
      <p:sp>
        <p:nvSpPr>
          <p:cNvPr id="7" name="Oval 6"/>
          <p:cNvSpPr/>
          <p:nvPr/>
        </p:nvSpPr>
        <p:spPr>
          <a:xfrm>
            <a:off x="107504" y="1916832"/>
            <a:ext cx="3312368"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Bezgalīgs</a:t>
            </a:r>
            <a:endParaRPr lang="en-US" sz="3600" b="1" dirty="0"/>
          </a:p>
        </p:txBody>
      </p:sp>
      <p:sp>
        <p:nvSpPr>
          <p:cNvPr id="9" name="Oval 8"/>
          <p:cNvSpPr/>
          <p:nvPr/>
        </p:nvSpPr>
        <p:spPr>
          <a:xfrm>
            <a:off x="395536" y="2924944"/>
            <a:ext cx="2592288"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Mūžīgs</a:t>
            </a:r>
            <a:endParaRPr lang="en-US" sz="3600" b="1" dirty="0"/>
          </a:p>
        </p:txBody>
      </p:sp>
      <p:sp>
        <p:nvSpPr>
          <p:cNvPr id="10" name="Oval 9"/>
          <p:cNvSpPr/>
          <p:nvPr/>
        </p:nvSpPr>
        <p:spPr>
          <a:xfrm>
            <a:off x="5687616" y="1196752"/>
            <a:ext cx="3348880" cy="57606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Visvarens</a:t>
            </a:r>
            <a:endParaRPr lang="en-US" sz="3600" b="1" dirty="0"/>
          </a:p>
        </p:txBody>
      </p:sp>
      <p:sp>
        <p:nvSpPr>
          <p:cNvPr id="12" name="Oval 11"/>
          <p:cNvSpPr/>
          <p:nvPr/>
        </p:nvSpPr>
        <p:spPr>
          <a:xfrm>
            <a:off x="6012160" y="2060848"/>
            <a:ext cx="2916832"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Dievs</a:t>
            </a:r>
            <a:endParaRPr lang="en-US" sz="3600" b="1" dirty="0"/>
          </a:p>
        </p:txBody>
      </p:sp>
      <p:sp>
        <p:nvSpPr>
          <p:cNvPr id="13" name="Oval 12"/>
          <p:cNvSpPr/>
          <p:nvPr/>
        </p:nvSpPr>
        <p:spPr>
          <a:xfrm>
            <a:off x="6228184" y="2996952"/>
            <a:ext cx="2592288"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Kungs</a:t>
            </a:r>
            <a:endParaRPr lang="en-US" sz="3600" b="1" dirty="0"/>
          </a:p>
        </p:txBody>
      </p:sp>
      <p:sp>
        <p:nvSpPr>
          <p:cNvPr id="14" name="Oval 13"/>
          <p:cNvSpPr/>
          <p:nvPr/>
        </p:nvSpPr>
        <p:spPr>
          <a:xfrm>
            <a:off x="179512" y="5949280"/>
            <a:ext cx="2592288"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Nav 3</a:t>
            </a:r>
            <a:endParaRPr lang="en-US" sz="3600" b="1" dirty="0"/>
          </a:p>
        </p:txBody>
      </p:sp>
      <p:sp>
        <p:nvSpPr>
          <p:cNvPr id="15" name="Oval 14"/>
          <p:cNvSpPr/>
          <p:nvPr/>
        </p:nvSpPr>
        <p:spPr>
          <a:xfrm>
            <a:off x="5796136" y="5949280"/>
            <a:ext cx="3168352"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1 vienīgs</a:t>
            </a:r>
            <a:endParaRPr lang="en-US" sz="3600" b="1"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dissolv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par>
                          <p:cTn id="20" fill="hold">
                            <p:stCondLst>
                              <p:cond delay="5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7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90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childTnLst>
                                </p:cTn>
                              </p:par>
                            </p:childTnLst>
                          </p:cTn>
                        </p:par>
                        <p:par>
                          <p:cTn id="32" fill="hold">
                            <p:stCondLst>
                              <p:cond delay="110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2000"/>
                                        <p:tgtEl>
                                          <p:spTgt spid="13"/>
                                        </p:tgtEl>
                                      </p:cBhvr>
                                    </p:animEffect>
                                  </p:childTnLst>
                                </p:cTn>
                              </p:par>
                            </p:childTnLst>
                          </p:cTn>
                        </p:par>
                        <p:par>
                          <p:cTn id="36" fill="hold">
                            <p:stCondLst>
                              <p:cond delay="130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2000"/>
                                        <p:tgtEl>
                                          <p:spTgt spid="14"/>
                                        </p:tgtEl>
                                      </p:cBhvr>
                                    </p:animEffect>
                                  </p:childTnLst>
                                </p:cTn>
                              </p:par>
                            </p:childTnLst>
                          </p:cTn>
                        </p:par>
                        <p:par>
                          <p:cTn id="40" fill="hold">
                            <p:stCondLst>
                              <p:cond delay="15000"/>
                            </p:stCondLst>
                            <p:childTnLst>
                              <p:par>
                                <p:cTn id="41" presetID="1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6" grpId="0" animBg="1"/>
      <p:bldP spid="7" grpId="0" animBg="1"/>
      <p:bldP spid="9" grpId="0" animBg="1"/>
      <p:bldP spid="10" grpId="0" animBg="1"/>
      <p:bldP spid="12" grpId="0" animBg="1"/>
      <p:bldP spid="13" grpId="0" animBg="1"/>
      <p:bldP spid="14"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cstate="print"/>
          <a:srcRect/>
          <a:stretch>
            <a:fillRect/>
          </a:stretch>
        </p:blipFill>
        <p:spPr bwMode="auto">
          <a:xfrm>
            <a:off x="4040188" y="765175"/>
            <a:ext cx="5103812" cy="6092825"/>
          </a:xfrm>
          <a:prstGeom prst="rect">
            <a:avLst/>
          </a:prstGeom>
          <a:noFill/>
          <a:ln w="9525">
            <a:noFill/>
            <a:miter lim="800000"/>
            <a:headEnd/>
            <a:tailEnd/>
          </a:ln>
        </p:spPr>
      </p:pic>
      <p:sp>
        <p:nvSpPr>
          <p:cNvPr id="2048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3" name="Picture 5"/>
          <p:cNvPicPr>
            <a:picLocks noChangeAspect="1" noChangeArrowheads="1"/>
          </p:cNvPicPr>
          <p:nvPr/>
        </p:nvPicPr>
        <p:blipFill>
          <a:blip r:embed="rId3" cstate="print"/>
          <a:srcRect/>
          <a:stretch>
            <a:fillRect/>
          </a:stretch>
        </p:blipFill>
        <p:spPr bwMode="auto">
          <a:xfrm>
            <a:off x="2123728" y="919630"/>
            <a:ext cx="5184576" cy="57497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243" name="Slide Number Placeholder 5"/>
          <p:cNvSpPr>
            <a:spLocks noGrp="1"/>
          </p:cNvSpPr>
          <p:nvPr>
            <p:ph type="sldNum" sz="quarter" idx="12"/>
          </p:nvPr>
        </p:nvSpPr>
        <p:spPr>
          <a:noFill/>
        </p:spPr>
        <p:txBody>
          <a:bodyPr/>
          <a:lstStyle/>
          <a:p>
            <a:fld id="{C65D7C87-AA74-49B2-9DF0-A94CD21074A3}" type="slidenum">
              <a:rPr lang="en-US" smtClean="0">
                <a:latin typeface="Arial" pitchFamily="34" charset="0"/>
              </a:rPr>
              <a:pPr/>
              <a:t>2</a:t>
            </a:fld>
            <a:endParaRPr lang="en-US" smtClean="0">
              <a:latin typeface="Arial" pitchFamily="34" charset="0"/>
            </a:endParaRPr>
          </a:p>
        </p:txBody>
      </p:sp>
      <p:sp>
        <p:nvSpPr>
          <p:cNvPr id="2" name="Rectangle 2"/>
          <p:cNvSpPr>
            <a:spLocks noGrp="1" noChangeArrowheads="1"/>
          </p:cNvSpPr>
          <p:nvPr>
            <p:ph type="title" idx="4294967295"/>
          </p:nvPr>
        </p:nvSpPr>
        <p:spPr>
          <a:xfrm>
            <a:off x="285750" y="0"/>
            <a:ext cx="8858250" cy="811213"/>
          </a:xfrm>
        </p:spPr>
        <p:txBody>
          <a:bodyPr/>
          <a:lstStyle/>
          <a:p>
            <a:pPr eaLnBrk="1" hangingPunct="1"/>
            <a:r>
              <a:rPr lang="lv-LV" sz="5400" b="1" dirty="0" err="1" smtClean="0"/>
              <a:t>Atanāsija</a:t>
            </a:r>
            <a:r>
              <a:rPr lang="lv-LV" sz="5400" b="1" dirty="0" smtClean="0"/>
              <a:t> ticības apliecība</a:t>
            </a:r>
            <a:endParaRPr lang="lv-LV" b="1" dirty="0" smtClean="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2293"/>
                                        </p:tgtEl>
                                        <p:attrNameLst>
                                          <p:attrName>style.visibility</p:attrName>
                                        </p:attrNameLst>
                                      </p:cBhvr>
                                      <p:to>
                                        <p:strVal val="visible"/>
                                      </p:to>
                                    </p:set>
                                    <p:animEffect transition="in" filter="dissolve">
                                      <p:cBhvr>
                                        <p:cTn id="11" dur="500"/>
                                        <p:tgtEl>
                                          <p:spTgt spid="122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3" cstate="print"/>
          <a:srcRect/>
          <a:stretch>
            <a:fillRect/>
          </a:stretch>
        </p:blipFill>
        <p:spPr bwMode="auto">
          <a:xfrm>
            <a:off x="179512" y="2420888"/>
            <a:ext cx="8752562" cy="350100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243" name="Slide Number Placeholder 5"/>
          <p:cNvSpPr>
            <a:spLocks noGrp="1"/>
          </p:cNvSpPr>
          <p:nvPr>
            <p:ph type="sldNum" sz="quarter" idx="12"/>
          </p:nvPr>
        </p:nvSpPr>
        <p:spPr>
          <a:noFill/>
        </p:spPr>
        <p:txBody>
          <a:bodyPr/>
          <a:lstStyle/>
          <a:p>
            <a:fld id="{C65D7C87-AA74-49B2-9DF0-A94CD21074A3}" type="slidenum">
              <a:rPr lang="en-US" smtClean="0">
                <a:latin typeface="Arial" pitchFamily="34" charset="0"/>
              </a:rPr>
              <a:pPr/>
              <a:t>3</a:t>
            </a:fld>
            <a:endParaRPr lang="en-US" smtClean="0">
              <a:latin typeface="Arial" pitchFamily="34" charset="0"/>
            </a:endParaRPr>
          </a:p>
        </p:txBody>
      </p:sp>
      <p:sp>
        <p:nvSpPr>
          <p:cNvPr id="2" name="Rectangle 2"/>
          <p:cNvSpPr>
            <a:spLocks noGrp="1" noChangeArrowheads="1"/>
          </p:cNvSpPr>
          <p:nvPr>
            <p:ph type="title" idx="4294967295"/>
          </p:nvPr>
        </p:nvSpPr>
        <p:spPr>
          <a:xfrm>
            <a:off x="0" y="0"/>
            <a:ext cx="9144000" cy="811213"/>
          </a:xfrm>
        </p:spPr>
        <p:txBody>
          <a:bodyPr/>
          <a:lstStyle/>
          <a:p>
            <a:pPr eaLnBrk="1" hangingPunct="1"/>
            <a:r>
              <a:rPr lang="lv-LV" sz="5400" b="1" dirty="0" smtClean="0"/>
              <a:t>Ievads</a:t>
            </a:r>
            <a:endParaRPr lang="lv-LV" b="1" dirty="0" smtClean="0"/>
          </a:p>
        </p:txBody>
      </p:sp>
      <p:sp>
        <p:nvSpPr>
          <p:cNvPr id="5" name="Rounded Rectangle 4"/>
          <p:cNvSpPr/>
          <p:nvPr/>
        </p:nvSpPr>
        <p:spPr>
          <a:xfrm>
            <a:off x="683568" y="764704"/>
            <a:ext cx="7632848"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Katram, kurš vēlas tapt </a:t>
            </a:r>
            <a:r>
              <a:rPr lang="lv-LV" sz="3200" b="1" dirty="0" smtClean="0"/>
              <a:t>svētlaimīgs</a:t>
            </a:r>
            <a:r>
              <a:rPr lang="lv-LV" sz="3200" dirty="0" smtClean="0"/>
              <a:t>, vispirms ir jābūt pareizai, kristīgai ticībai. </a:t>
            </a:r>
            <a:endParaRPr lang="en-US" sz="3200" b="1" dirty="0"/>
          </a:p>
        </p:txBody>
      </p:sp>
      <p:sp>
        <p:nvSpPr>
          <p:cNvPr id="6" name="Rounded Rectangle 5"/>
          <p:cNvSpPr/>
          <p:nvPr/>
        </p:nvSpPr>
        <p:spPr>
          <a:xfrm>
            <a:off x="323528" y="1916832"/>
            <a:ext cx="8496944" cy="108012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dirty="0" smtClean="0"/>
              <a:t>Tas, kurš to neuzskata par vajadzīgu, bez šaubām, nolemj sevi mūžīgai pazudināšanai. </a:t>
            </a:r>
            <a:endParaRPr lang="en-US" sz="3200" b="1" dirty="0"/>
          </a:p>
        </p:txBody>
      </p:sp>
      <p:sp>
        <p:nvSpPr>
          <p:cNvPr id="7" name="Rounded Rectangle 6"/>
          <p:cNvSpPr/>
          <p:nvPr/>
        </p:nvSpPr>
        <p:spPr>
          <a:xfrm>
            <a:off x="395536" y="4941168"/>
            <a:ext cx="8136904" cy="18002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2800" dirty="0" smtClean="0"/>
              <a:t>Pareiza kopīga kristīgā ticība ir šī: Mēs godājam </a:t>
            </a:r>
            <a:r>
              <a:rPr lang="lv-LV" sz="2800" b="1" dirty="0" smtClean="0"/>
              <a:t>vienu vienīgo Dievu trīsvienībā un trīsvienību vienā vienīgā dievībā</a:t>
            </a:r>
            <a:r>
              <a:rPr lang="lv-LV" sz="2800" dirty="0" smtClean="0"/>
              <a:t>, nesajaucot personas un neizmainot dievišķā pamata būtību.</a:t>
            </a:r>
            <a:endParaRPr lang="en-US" sz="2800"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2000"/>
                                        <p:tgtEl>
                                          <p:spTgt spid="8"/>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2000"/>
                                        <p:tgtEl>
                                          <p:spTgt spid="5"/>
                                        </p:tgtEl>
                                      </p:cBhvr>
                                    </p:animEffect>
                                  </p:childTnLst>
                                </p:cTn>
                              </p:par>
                            </p:childTnLst>
                          </p:cTn>
                        </p:par>
                        <p:par>
                          <p:cTn id="15" fill="hold">
                            <p:stCondLst>
                              <p:cond delay="4000"/>
                            </p:stCondLst>
                            <p:childTnLst>
                              <p:par>
                                <p:cTn id="16" presetID="10"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2000"/>
                                        <p:tgtEl>
                                          <p:spTgt spid="6"/>
                                        </p:tgtEl>
                                      </p:cBhvr>
                                    </p:animEffect>
                                  </p:childTnLst>
                                </p:cTn>
                              </p:par>
                            </p:childTnLst>
                          </p:cTn>
                        </p:par>
                        <p:par>
                          <p:cTn id="19" fill="hold">
                            <p:stCondLst>
                              <p:cond delay="6000"/>
                            </p:stCondLst>
                            <p:childTnLst>
                              <p:par>
                                <p:cTn id="20" presetID="10" presetClass="entr" presetSubtype="0"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animBg="1"/>
      <p:bldP spid="6" grpId="0" animBg="1"/>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p>
            <a:fld id="{2C8F5792-847D-4C4A-9B21-AB8A950DEF87}" type="slidenum">
              <a:rPr lang="en-US" smtClean="0">
                <a:latin typeface="Arial" pitchFamily="34" charset="0"/>
              </a:rPr>
              <a:pPr/>
              <a:t>4</a:t>
            </a:fld>
            <a:endParaRPr lang="en-US" smtClean="0">
              <a:latin typeface="Arial" pitchFamily="34" charset="0"/>
            </a:endParaRPr>
          </a:p>
        </p:txBody>
      </p:sp>
      <p:pic>
        <p:nvPicPr>
          <p:cNvPr id="11" name="Picture 6"/>
          <p:cNvPicPr>
            <a:picLocks noChangeAspect="1" noChangeArrowheads="1"/>
          </p:cNvPicPr>
          <p:nvPr/>
        </p:nvPicPr>
        <p:blipFill>
          <a:blip r:embed="rId3" cstate="print"/>
          <a:srcRect/>
          <a:stretch>
            <a:fillRect/>
          </a:stretch>
        </p:blipFill>
        <p:spPr bwMode="auto">
          <a:xfrm>
            <a:off x="827584" y="908720"/>
            <a:ext cx="7632848" cy="57744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122" name="Rectangle 2"/>
          <p:cNvSpPr>
            <a:spLocks noGrp="1" noChangeArrowheads="1"/>
          </p:cNvSpPr>
          <p:nvPr>
            <p:ph type="title" idx="4294967295"/>
          </p:nvPr>
        </p:nvSpPr>
        <p:spPr>
          <a:xfrm>
            <a:off x="357188" y="0"/>
            <a:ext cx="8229600" cy="811213"/>
          </a:xfrm>
        </p:spPr>
        <p:txBody>
          <a:bodyPr/>
          <a:lstStyle/>
          <a:p>
            <a:pPr eaLnBrk="1" hangingPunct="1"/>
            <a:r>
              <a:rPr lang="lv-LV" sz="6000" b="1" smtClean="0"/>
              <a:t>Trīsvienīgais Dievs</a:t>
            </a:r>
            <a:r>
              <a:rPr lang="lv-LV" b="1" smtClean="0"/>
              <a:t> </a:t>
            </a:r>
          </a:p>
        </p:txBody>
      </p:sp>
      <p:sp>
        <p:nvSpPr>
          <p:cNvPr id="6" name="Oval 5"/>
          <p:cNvSpPr/>
          <p:nvPr/>
        </p:nvSpPr>
        <p:spPr>
          <a:xfrm>
            <a:off x="1043608" y="764704"/>
            <a:ext cx="2520280" cy="108012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1. Tēva persona</a:t>
            </a:r>
            <a:endParaRPr lang="en-US" sz="3200" b="1" dirty="0"/>
          </a:p>
        </p:txBody>
      </p:sp>
      <p:sp>
        <p:nvSpPr>
          <p:cNvPr id="7" name="Oval 6"/>
          <p:cNvSpPr/>
          <p:nvPr/>
        </p:nvSpPr>
        <p:spPr>
          <a:xfrm>
            <a:off x="0" y="2924944"/>
            <a:ext cx="2520280" cy="108012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2</a:t>
            </a:r>
            <a:r>
              <a:rPr lang="lv-LV" sz="3200" b="1" dirty="0" smtClean="0"/>
              <a:t>. Dēla persona</a:t>
            </a:r>
            <a:endParaRPr lang="en-US" sz="3200" b="1" dirty="0"/>
          </a:p>
        </p:txBody>
      </p:sp>
      <p:sp>
        <p:nvSpPr>
          <p:cNvPr id="8" name="Oval 7"/>
          <p:cNvSpPr/>
          <p:nvPr/>
        </p:nvSpPr>
        <p:spPr>
          <a:xfrm>
            <a:off x="6084168" y="2348880"/>
            <a:ext cx="3059832" cy="1080120"/>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3. Sv.Gara persona</a:t>
            </a:r>
            <a:endParaRPr lang="en-US" sz="3200" b="1"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dissolv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par>
                          <p:cTn id="20" fill="hold">
                            <p:stCondLst>
                              <p:cond delay="5000"/>
                            </p:stCondLst>
                            <p:childTnLst>
                              <p:par>
                                <p:cTn id="21" presetID="10" presetClass="entr" presetSubtype="0"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fade">
                                      <p:cBhvr>
                                        <p:cTn id="23"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6" grpId="0" animBg="1"/>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Slide Number Placeholder 5"/>
          <p:cNvSpPr>
            <a:spLocks noGrp="1"/>
          </p:cNvSpPr>
          <p:nvPr>
            <p:ph type="sldNum" sz="quarter" idx="12"/>
          </p:nvPr>
        </p:nvSpPr>
        <p:spPr>
          <a:noFill/>
        </p:spPr>
        <p:txBody>
          <a:bodyPr/>
          <a:lstStyle/>
          <a:p>
            <a:fld id="{2C8F5792-847D-4C4A-9B21-AB8A950DEF87}" type="slidenum">
              <a:rPr lang="en-US" smtClean="0">
                <a:latin typeface="Arial" pitchFamily="34" charset="0"/>
              </a:rPr>
              <a:pPr/>
              <a:t>5</a:t>
            </a:fld>
            <a:endParaRPr lang="en-US" smtClean="0">
              <a:latin typeface="Arial" pitchFamily="34" charset="0"/>
            </a:endParaRPr>
          </a:p>
        </p:txBody>
      </p:sp>
      <p:pic>
        <p:nvPicPr>
          <p:cNvPr id="11" name="Picture 6"/>
          <p:cNvPicPr>
            <a:picLocks noChangeAspect="1" noChangeArrowheads="1"/>
          </p:cNvPicPr>
          <p:nvPr/>
        </p:nvPicPr>
        <p:blipFill>
          <a:blip r:embed="rId3" cstate="print"/>
          <a:srcRect/>
          <a:stretch>
            <a:fillRect/>
          </a:stretch>
        </p:blipFill>
        <p:spPr bwMode="auto">
          <a:xfrm>
            <a:off x="827584" y="908720"/>
            <a:ext cx="7632848" cy="57744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122" name="Rectangle 2"/>
          <p:cNvSpPr>
            <a:spLocks noGrp="1" noChangeArrowheads="1"/>
          </p:cNvSpPr>
          <p:nvPr>
            <p:ph type="title" idx="4294967295"/>
          </p:nvPr>
        </p:nvSpPr>
        <p:spPr>
          <a:xfrm>
            <a:off x="357188" y="0"/>
            <a:ext cx="8229600" cy="811213"/>
          </a:xfrm>
        </p:spPr>
        <p:txBody>
          <a:bodyPr/>
          <a:lstStyle/>
          <a:p>
            <a:pPr eaLnBrk="1" hangingPunct="1"/>
            <a:r>
              <a:rPr lang="lv-LV" sz="6000" b="1" smtClean="0"/>
              <a:t>Trīsvienīgais Dievs</a:t>
            </a:r>
            <a:r>
              <a:rPr lang="lv-LV" b="1" smtClean="0"/>
              <a:t> </a:t>
            </a:r>
          </a:p>
        </p:txBody>
      </p:sp>
      <p:sp>
        <p:nvSpPr>
          <p:cNvPr id="6" name="Oval 5"/>
          <p:cNvSpPr/>
          <p:nvPr/>
        </p:nvSpPr>
        <p:spPr>
          <a:xfrm>
            <a:off x="179512" y="1052736"/>
            <a:ext cx="2880320" cy="57606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Neradīts</a:t>
            </a:r>
            <a:endParaRPr lang="en-US" sz="3600" b="1" dirty="0"/>
          </a:p>
        </p:txBody>
      </p:sp>
      <p:sp>
        <p:nvSpPr>
          <p:cNvPr id="7" name="Oval 6"/>
          <p:cNvSpPr/>
          <p:nvPr/>
        </p:nvSpPr>
        <p:spPr>
          <a:xfrm>
            <a:off x="107504" y="1916832"/>
            <a:ext cx="3312368"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Bezgalīgs</a:t>
            </a:r>
            <a:endParaRPr lang="en-US" sz="3600" b="1" dirty="0"/>
          </a:p>
        </p:txBody>
      </p:sp>
      <p:sp>
        <p:nvSpPr>
          <p:cNvPr id="9" name="Oval 8"/>
          <p:cNvSpPr/>
          <p:nvPr/>
        </p:nvSpPr>
        <p:spPr>
          <a:xfrm>
            <a:off x="395536" y="2924944"/>
            <a:ext cx="2592288"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Mūžīgs</a:t>
            </a:r>
            <a:endParaRPr lang="en-US" sz="3600" b="1" dirty="0"/>
          </a:p>
        </p:txBody>
      </p:sp>
      <p:sp>
        <p:nvSpPr>
          <p:cNvPr id="10" name="Oval 9"/>
          <p:cNvSpPr/>
          <p:nvPr/>
        </p:nvSpPr>
        <p:spPr>
          <a:xfrm>
            <a:off x="5687616" y="1196752"/>
            <a:ext cx="3348880" cy="57606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Visvarens</a:t>
            </a:r>
            <a:endParaRPr lang="en-US" sz="3600" b="1" dirty="0"/>
          </a:p>
        </p:txBody>
      </p:sp>
      <p:sp>
        <p:nvSpPr>
          <p:cNvPr id="12" name="Oval 11"/>
          <p:cNvSpPr/>
          <p:nvPr/>
        </p:nvSpPr>
        <p:spPr>
          <a:xfrm>
            <a:off x="6012160" y="2060848"/>
            <a:ext cx="2916832"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Dievs</a:t>
            </a:r>
            <a:endParaRPr lang="en-US" sz="3600" b="1" dirty="0"/>
          </a:p>
        </p:txBody>
      </p:sp>
      <p:sp>
        <p:nvSpPr>
          <p:cNvPr id="13" name="Oval 12"/>
          <p:cNvSpPr/>
          <p:nvPr/>
        </p:nvSpPr>
        <p:spPr>
          <a:xfrm>
            <a:off x="6228184" y="2996952"/>
            <a:ext cx="2592288"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Kungs</a:t>
            </a:r>
            <a:endParaRPr lang="en-US" sz="3600" b="1" dirty="0"/>
          </a:p>
        </p:txBody>
      </p:sp>
      <p:sp>
        <p:nvSpPr>
          <p:cNvPr id="14" name="Oval 13"/>
          <p:cNvSpPr/>
          <p:nvPr/>
        </p:nvSpPr>
        <p:spPr>
          <a:xfrm>
            <a:off x="179512" y="5949280"/>
            <a:ext cx="2592288"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Nav 3</a:t>
            </a:r>
            <a:endParaRPr lang="en-US" sz="3600" b="1" dirty="0"/>
          </a:p>
        </p:txBody>
      </p:sp>
      <p:sp>
        <p:nvSpPr>
          <p:cNvPr id="15" name="Oval 14"/>
          <p:cNvSpPr/>
          <p:nvPr/>
        </p:nvSpPr>
        <p:spPr>
          <a:xfrm>
            <a:off x="5796136" y="5949280"/>
            <a:ext cx="3168352"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1 vienīgs</a:t>
            </a:r>
            <a:endParaRPr lang="en-US" sz="3600" b="1"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dissolve">
                                      <p:cBhvr>
                                        <p:cTn id="11" dur="500"/>
                                        <p:tgtEl>
                                          <p:spTgt spid="11"/>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000"/>
                                        <p:tgtEl>
                                          <p:spTgt spid="7"/>
                                        </p:tgtEl>
                                      </p:cBhvr>
                                    </p:animEffect>
                                  </p:childTnLst>
                                </p:cTn>
                              </p:par>
                            </p:childTnLst>
                          </p:cTn>
                        </p:par>
                        <p:par>
                          <p:cTn id="20" fill="hold">
                            <p:stCondLst>
                              <p:cond delay="5000"/>
                            </p:stCondLst>
                            <p:childTnLst>
                              <p:par>
                                <p:cTn id="21" presetID="10"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2000"/>
                                        <p:tgtEl>
                                          <p:spTgt spid="9"/>
                                        </p:tgtEl>
                                      </p:cBhvr>
                                    </p:animEffect>
                                  </p:childTnLst>
                                </p:cTn>
                              </p:par>
                            </p:childTnLst>
                          </p:cTn>
                        </p:par>
                        <p:par>
                          <p:cTn id="24" fill="hold">
                            <p:stCondLst>
                              <p:cond delay="7000"/>
                            </p:stCondLst>
                            <p:childTnLst>
                              <p:par>
                                <p:cTn id="25" presetID="10"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2000"/>
                                        <p:tgtEl>
                                          <p:spTgt spid="10"/>
                                        </p:tgtEl>
                                      </p:cBhvr>
                                    </p:animEffect>
                                  </p:childTnLst>
                                </p:cTn>
                              </p:par>
                            </p:childTnLst>
                          </p:cTn>
                        </p:par>
                        <p:par>
                          <p:cTn id="28" fill="hold">
                            <p:stCondLst>
                              <p:cond delay="9000"/>
                            </p:stCondLst>
                            <p:childTnLst>
                              <p:par>
                                <p:cTn id="29" presetID="10" presetClass="entr" presetSubtype="0"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2000"/>
                                        <p:tgtEl>
                                          <p:spTgt spid="12"/>
                                        </p:tgtEl>
                                      </p:cBhvr>
                                    </p:animEffect>
                                  </p:childTnLst>
                                </p:cTn>
                              </p:par>
                            </p:childTnLst>
                          </p:cTn>
                        </p:par>
                        <p:par>
                          <p:cTn id="32" fill="hold">
                            <p:stCondLst>
                              <p:cond delay="11000"/>
                            </p:stCondLst>
                            <p:childTnLst>
                              <p:par>
                                <p:cTn id="33" presetID="10" presetClass="entr" presetSubtype="0" fill="hold" grpId="0" nodeType="after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2000"/>
                                        <p:tgtEl>
                                          <p:spTgt spid="13"/>
                                        </p:tgtEl>
                                      </p:cBhvr>
                                    </p:animEffect>
                                  </p:childTnLst>
                                </p:cTn>
                              </p:par>
                            </p:childTnLst>
                          </p:cTn>
                        </p:par>
                        <p:par>
                          <p:cTn id="36" fill="hold">
                            <p:stCondLst>
                              <p:cond delay="130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2000"/>
                                        <p:tgtEl>
                                          <p:spTgt spid="14"/>
                                        </p:tgtEl>
                                      </p:cBhvr>
                                    </p:animEffect>
                                  </p:childTnLst>
                                </p:cTn>
                              </p:par>
                            </p:childTnLst>
                          </p:cTn>
                        </p:par>
                        <p:par>
                          <p:cTn id="40" fill="hold">
                            <p:stCondLst>
                              <p:cond delay="15000"/>
                            </p:stCondLst>
                            <p:childTnLst>
                              <p:par>
                                <p:cTn id="41" presetID="1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6" grpId="0" animBg="1"/>
      <p:bldP spid="7" grpId="0" animBg="1"/>
      <p:bldP spid="9" grpId="0" animBg="1"/>
      <p:bldP spid="10" grpId="0" animBg="1"/>
      <p:bldP spid="12" grpId="0" animBg="1"/>
      <p:bldP spid="13" grpId="0" animBg="1"/>
      <p:bldP spid="14"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5"/>
          <p:cNvSpPr>
            <a:spLocks noGrp="1"/>
          </p:cNvSpPr>
          <p:nvPr>
            <p:ph type="sldNum" sz="quarter" idx="12"/>
          </p:nvPr>
        </p:nvSpPr>
        <p:spPr>
          <a:noFill/>
        </p:spPr>
        <p:txBody>
          <a:bodyPr/>
          <a:lstStyle/>
          <a:p>
            <a:fld id="{C65D7C87-AA74-49B2-9DF0-A94CD21074A3}" type="slidenum">
              <a:rPr lang="en-US" smtClean="0">
                <a:latin typeface="Arial" pitchFamily="34" charset="0"/>
              </a:rPr>
              <a:pPr/>
              <a:t>6</a:t>
            </a:fld>
            <a:endParaRPr lang="en-US" smtClean="0">
              <a:latin typeface="Arial" pitchFamily="34" charset="0"/>
            </a:endParaRPr>
          </a:p>
        </p:txBody>
      </p:sp>
      <p:pic>
        <p:nvPicPr>
          <p:cNvPr id="12295" name="Picture 7"/>
          <p:cNvPicPr>
            <a:picLocks noChangeAspect="1" noChangeArrowheads="1"/>
          </p:cNvPicPr>
          <p:nvPr/>
        </p:nvPicPr>
        <p:blipFill>
          <a:blip r:embed="rId3" cstate="print"/>
          <a:stretch>
            <a:fillRect/>
          </a:stretch>
        </p:blipFill>
        <p:spPr bwMode="auto">
          <a:xfrm>
            <a:off x="1187624" y="1484784"/>
            <a:ext cx="6768752" cy="518457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2" name="Rectangle 2"/>
          <p:cNvSpPr>
            <a:spLocks noGrp="1" noChangeArrowheads="1"/>
          </p:cNvSpPr>
          <p:nvPr>
            <p:ph type="title" idx="4294967295"/>
          </p:nvPr>
        </p:nvSpPr>
        <p:spPr>
          <a:xfrm>
            <a:off x="285750" y="0"/>
            <a:ext cx="8858250" cy="811213"/>
          </a:xfrm>
        </p:spPr>
        <p:txBody>
          <a:bodyPr/>
          <a:lstStyle/>
          <a:p>
            <a:pPr eaLnBrk="1" hangingPunct="1"/>
            <a:r>
              <a:rPr lang="lv-LV" sz="5400" b="1" smtClean="0"/>
              <a:t>Trīsvienīgais Dievs</a:t>
            </a:r>
            <a:r>
              <a:rPr lang="lv-LV" b="1" smtClean="0"/>
              <a:t> </a:t>
            </a:r>
          </a:p>
        </p:txBody>
      </p:sp>
      <p:sp>
        <p:nvSpPr>
          <p:cNvPr id="5123" name="Rectangle 3"/>
          <p:cNvSpPr>
            <a:spLocks noGrp="1" noChangeArrowheads="1"/>
          </p:cNvSpPr>
          <p:nvPr>
            <p:ph type="body" idx="4294967295"/>
          </p:nvPr>
        </p:nvSpPr>
        <p:spPr>
          <a:xfrm>
            <a:off x="1331913" y="765175"/>
            <a:ext cx="6215062" cy="588963"/>
          </a:xfrm>
        </p:spPr>
        <p:txBody>
          <a:bodyPr/>
          <a:lstStyle/>
          <a:p>
            <a:pPr algn="ctr" eaLnBrk="1" hangingPunct="1">
              <a:lnSpc>
                <a:spcPct val="90000"/>
              </a:lnSpc>
              <a:buFont typeface="Wingdings" pitchFamily="2" charset="2"/>
              <a:buNone/>
            </a:pPr>
            <a:r>
              <a:rPr lang="lv-LV" sz="4400" b="1" dirty="0" smtClean="0"/>
              <a:t>1 Dievs = 3 </a:t>
            </a:r>
            <a:r>
              <a:rPr lang="lv-LV" sz="4400" b="1" dirty="0" smtClean="0"/>
              <a:t>personas</a:t>
            </a:r>
            <a:endParaRPr lang="lv-LV" sz="4400" b="1" dirty="0" smtClean="0"/>
          </a:p>
        </p:txBody>
      </p:sp>
      <p:sp>
        <p:nvSpPr>
          <p:cNvPr id="12" name="Rounded Rectangle 11"/>
          <p:cNvSpPr/>
          <p:nvPr/>
        </p:nvSpPr>
        <p:spPr>
          <a:xfrm>
            <a:off x="179512" y="1412776"/>
            <a:ext cx="3024336" cy="93610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Katra persona ir Dievs</a:t>
            </a:r>
            <a:endParaRPr lang="en-US" sz="3200" b="1" dirty="0"/>
          </a:p>
        </p:txBody>
      </p:sp>
      <p:sp>
        <p:nvSpPr>
          <p:cNvPr id="13" name="Rounded Rectangle 12"/>
          <p:cNvSpPr/>
          <p:nvPr/>
        </p:nvSpPr>
        <p:spPr>
          <a:xfrm>
            <a:off x="6300192" y="1556792"/>
            <a:ext cx="2700808" cy="57606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Nav 3 Dievu</a:t>
            </a:r>
            <a:endParaRPr lang="en-US" sz="3200" b="1" dirty="0"/>
          </a:p>
        </p:txBody>
      </p:sp>
      <p:sp>
        <p:nvSpPr>
          <p:cNvPr id="14" name="Rounded Rectangle 13"/>
          <p:cNvSpPr/>
          <p:nvPr/>
        </p:nvSpPr>
        <p:spPr>
          <a:xfrm>
            <a:off x="179512" y="4005064"/>
            <a:ext cx="1691680"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1 Tēvs</a:t>
            </a:r>
          </a:p>
          <a:p>
            <a:pPr algn="ctr"/>
            <a:r>
              <a:rPr lang="lv-LV" sz="3200" b="1" dirty="0" smtClean="0"/>
              <a:t>1 Dēls</a:t>
            </a:r>
          </a:p>
          <a:p>
            <a:pPr algn="ctr"/>
            <a:r>
              <a:rPr lang="lv-LV" sz="3200" b="1" dirty="0" smtClean="0"/>
              <a:t>1 Gars</a:t>
            </a:r>
            <a:endParaRPr lang="en-US" sz="3200" b="1" dirty="0"/>
          </a:p>
        </p:txBody>
      </p:sp>
      <p:sp>
        <p:nvSpPr>
          <p:cNvPr id="15" name="Rounded Rectangle 14"/>
          <p:cNvSpPr/>
          <p:nvPr/>
        </p:nvSpPr>
        <p:spPr>
          <a:xfrm>
            <a:off x="6804248" y="3789040"/>
            <a:ext cx="2160240" cy="144016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200" b="1" dirty="0" smtClean="0"/>
              <a:t>Ne 3 Tēvi</a:t>
            </a:r>
          </a:p>
          <a:p>
            <a:pPr algn="ctr"/>
            <a:r>
              <a:rPr lang="lv-LV" sz="3200" b="1" dirty="0" smtClean="0"/>
              <a:t>ne 3 Dēli</a:t>
            </a:r>
          </a:p>
          <a:p>
            <a:pPr algn="ctr"/>
            <a:r>
              <a:rPr lang="lv-LV" sz="3200" b="1" dirty="0" smtClean="0"/>
              <a:t>ne 3 Gari</a:t>
            </a:r>
            <a:endParaRPr lang="en-US" sz="3200" b="1" dirty="0"/>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123">
                                            <p:txEl>
                                              <p:pRg st="0" end="0"/>
                                            </p:txEl>
                                          </p:spTgt>
                                        </p:tgtEl>
                                        <p:attrNameLst>
                                          <p:attrName>style.visibility</p:attrName>
                                        </p:attrNameLst>
                                      </p:cBhvr>
                                      <p:to>
                                        <p:strVal val="visible"/>
                                      </p:to>
                                    </p:set>
                                    <p:anim calcmode="lin" valueType="num">
                                      <p:cBhvr additive="base">
                                        <p:cTn id="11" dur="500" fill="hold"/>
                                        <p:tgtEl>
                                          <p:spTgt spid="5123">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123">
                                            <p:txEl>
                                              <p:pRg st="0" end="0"/>
                                            </p:txEl>
                                          </p:spTgt>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9" presetClass="entr" presetSubtype="0" fill="hold" nodeType="afterEffect">
                                  <p:stCondLst>
                                    <p:cond delay="0"/>
                                  </p:stCondLst>
                                  <p:childTnLst>
                                    <p:set>
                                      <p:cBhvr>
                                        <p:cTn id="15" dur="1" fill="hold">
                                          <p:stCondLst>
                                            <p:cond delay="0"/>
                                          </p:stCondLst>
                                        </p:cTn>
                                        <p:tgtEl>
                                          <p:spTgt spid="12295"/>
                                        </p:tgtEl>
                                        <p:attrNameLst>
                                          <p:attrName>style.visibility</p:attrName>
                                        </p:attrNameLst>
                                      </p:cBhvr>
                                      <p:to>
                                        <p:strVal val="visible"/>
                                      </p:to>
                                    </p:set>
                                    <p:animEffect transition="in" filter="dissolve">
                                      <p:cBhvr>
                                        <p:cTn id="16" dur="500"/>
                                        <p:tgtEl>
                                          <p:spTgt spid="12295"/>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2000"/>
                                        <p:tgtEl>
                                          <p:spTgt spid="12"/>
                                        </p:tgtEl>
                                      </p:cBhvr>
                                    </p:animEffect>
                                  </p:childTnLst>
                                </p:cTn>
                              </p:par>
                            </p:childTnLst>
                          </p:cTn>
                        </p:par>
                        <p:par>
                          <p:cTn id="21" fill="hold">
                            <p:stCondLst>
                              <p:cond delay="3500"/>
                            </p:stCondLst>
                            <p:childTnLst>
                              <p:par>
                                <p:cTn id="22" presetID="10" presetClass="entr" presetSubtype="0"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000"/>
                                        <p:tgtEl>
                                          <p:spTgt spid="13"/>
                                        </p:tgtEl>
                                      </p:cBhvr>
                                    </p:animEffect>
                                  </p:childTnLst>
                                </p:cTn>
                              </p:par>
                            </p:childTnLst>
                          </p:cTn>
                        </p:par>
                        <p:par>
                          <p:cTn id="25" fill="hold">
                            <p:stCondLst>
                              <p:cond delay="5500"/>
                            </p:stCondLst>
                            <p:childTnLst>
                              <p:par>
                                <p:cTn id="26" presetID="10" presetClass="entr" presetSubtype="0"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Effect transition="in" filter="fade">
                                      <p:cBhvr>
                                        <p:cTn id="28" dur="2000"/>
                                        <p:tgtEl>
                                          <p:spTgt spid="14"/>
                                        </p:tgtEl>
                                      </p:cBhvr>
                                    </p:animEffect>
                                  </p:childTnLst>
                                </p:cTn>
                              </p:par>
                            </p:childTnLst>
                          </p:cTn>
                        </p:par>
                        <p:par>
                          <p:cTn id="29" fill="hold">
                            <p:stCondLst>
                              <p:cond delay="7500"/>
                            </p:stCondLst>
                            <p:childTnLst>
                              <p:par>
                                <p:cTn id="30" presetID="10" presetClass="entr" presetSubtype="0" fill="hold" grpId="0" nodeType="after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2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123" grpId="0" build="p"/>
      <p:bldP spid="12" grpId="0" animBg="1"/>
      <p:bldP spid="13" grpId="0" animBg="1"/>
      <p:bldP spid="14" grpId="0" animBg="1"/>
      <p:bldP spid="1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3"/>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6EAA7DE9-8948-4450-B9D3-3C5F31705632}" type="slidenum">
              <a:rPr lang="en-US" sz="1200">
                <a:effectLst>
                  <a:outerShdw blurRad="38100" dist="38100" dir="2700000" algn="tl">
                    <a:srgbClr val="000000"/>
                  </a:outerShdw>
                </a:effectLst>
              </a:rPr>
              <a:pPr algn="r">
                <a:defRPr/>
              </a:pPr>
              <a:t>7</a:t>
            </a:fld>
            <a:endParaRPr lang="en-US" sz="1200">
              <a:effectLst>
                <a:outerShdw blurRad="38100" dist="38100" dir="2700000" algn="tl">
                  <a:srgbClr val="000000"/>
                </a:outerShdw>
              </a:effectLst>
            </a:endParaRPr>
          </a:p>
        </p:txBody>
      </p:sp>
      <p:sp>
        <p:nvSpPr>
          <p:cNvPr id="5122" name="Rectangle 2"/>
          <p:cNvSpPr>
            <a:spLocks noGrp="1" noChangeArrowheads="1"/>
          </p:cNvSpPr>
          <p:nvPr>
            <p:ph type="title" idx="4294967295"/>
          </p:nvPr>
        </p:nvSpPr>
        <p:spPr>
          <a:xfrm>
            <a:off x="0" y="0"/>
            <a:ext cx="9144000" cy="676275"/>
          </a:xfrm>
        </p:spPr>
        <p:txBody>
          <a:bodyPr/>
          <a:lstStyle/>
          <a:p>
            <a:pPr eaLnBrk="1" hangingPunct="1"/>
            <a:r>
              <a:rPr lang="lv-LV" sz="4800" b="1" dirty="0" smtClean="0">
                <a:solidFill>
                  <a:schemeClr val="tx1"/>
                </a:solidFill>
              </a:rPr>
              <a:t>Dievu Tēvu</a:t>
            </a:r>
            <a:endParaRPr lang="lv-LV" sz="4800" b="1" dirty="0" smtClean="0">
              <a:solidFill>
                <a:schemeClr val="tx1"/>
              </a:solidFill>
            </a:endParaRPr>
          </a:p>
        </p:txBody>
      </p:sp>
      <p:pic>
        <p:nvPicPr>
          <p:cNvPr id="9" name="Picture 8" descr="radi$ana"/>
          <p:cNvPicPr>
            <a:picLocks noChangeAspect="1" noChangeArrowheads="1"/>
          </p:cNvPicPr>
          <p:nvPr/>
        </p:nvPicPr>
        <p:blipFill>
          <a:blip r:embed="rId3" cstate="print"/>
          <a:srcRect/>
          <a:stretch>
            <a:fillRect/>
          </a:stretch>
        </p:blipFill>
        <p:spPr bwMode="auto">
          <a:xfrm>
            <a:off x="683568" y="692696"/>
            <a:ext cx="7920880" cy="6046460"/>
          </a:xfrm>
          <a:prstGeom prst="rect">
            <a:avLst/>
          </a:prstGeom>
          <a:ln>
            <a:noFill/>
          </a:ln>
          <a:effectLst>
            <a:softEdge rad="112500"/>
          </a:effectLst>
        </p:spPr>
      </p:pic>
      <p:sp>
        <p:nvSpPr>
          <p:cNvPr id="17" name="Oval 16"/>
          <p:cNvSpPr/>
          <p:nvPr/>
        </p:nvSpPr>
        <p:spPr>
          <a:xfrm>
            <a:off x="971600" y="1052736"/>
            <a:ext cx="7272808" cy="57606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n</a:t>
            </a:r>
            <a:r>
              <a:rPr lang="lv-LV" sz="3600" b="1" dirty="0" smtClean="0"/>
              <a:t>eviens nav darinājis</a:t>
            </a:r>
            <a:endParaRPr lang="en-US" sz="3600" b="1" dirty="0"/>
          </a:p>
        </p:txBody>
      </p:sp>
      <p:sp>
        <p:nvSpPr>
          <p:cNvPr id="20" name="Oval 19"/>
          <p:cNvSpPr/>
          <p:nvPr/>
        </p:nvSpPr>
        <p:spPr>
          <a:xfrm>
            <a:off x="971600" y="5157192"/>
            <a:ext cx="7272808" cy="57606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n</a:t>
            </a:r>
            <a:r>
              <a:rPr lang="lv-LV" sz="3600" b="1" dirty="0" smtClean="0"/>
              <a:t>eviens nav radījis</a:t>
            </a:r>
            <a:endParaRPr lang="en-US" sz="3600" b="1" dirty="0"/>
          </a:p>
        </p:txBody>
      </p:sp>
      <p:sp>
        <p:nvSpPr>
          <p:cNvPr id="21" name="Oval 20"/>
          <p:cNvSpPr/>
          <p:nvPr/>
        </p:nvSpPr>
        <p:spPr>
          <a:xfrm>
            <a:off x="1115616" y="6093296"/>
            <a:ext cx="7272808" cy="57606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n</a:t>
            </a:r>
            <a:r>
              <a:rPr lang="lv-LV" sz="3600" b="1" dirty="0" smtClean="0"/>
              <a:t>eviens nav dzemdējis</a:t>
            </a:r>
            <a:endParaRPr lang="en-US" sz="3600" b="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2000"/>
                                        <p:tgtEl>
                                          <p:spTgt spid="9"/>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2000"/>
                                        <p:tgtEl>
                                          <p:spTgt spid="17"/>
                                        </p:tgtEl>
                                      </p:cBhvr>
                                    </p:animEffect>
                                  </p:childTnLst>
                                </p:cTn>
                              </p:par>
                            </p:childTnLst>
                          </p:cTn>
                        </p:par>
                        <p:par>
                          <p:cTn id="15" fill="hold">
                            <p:stCondLst>
                              <p:cond delay="4000"/>
                            </p:stCondLst>
                            <p:childTnLst>
                              <p:par>
                                <p:cTn id="16" presetID="10" presetClass="entr" presetSubtype="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2000"/>
                                        <p:tgtEl>
                                          <p:spTgt spid="20"/>
                                        </p:tgtEl>
                                      </p:cBhvr>
                                    </p:animEffect>
                                  </p:childTnLst>
                                </p:cTn>
                              </p:par>
                            </p:childTnLst>
                          </p:cTn>
                        </p:par>
                        <p:par>
                          <p:cTn id="19" fill="hold">
                            <p:stCondLst>
                              <p:cond delay="6000"/>
                            </p:stCondLst>
                            <p:childTnLst>
                              <p:par>
                                <p:cTn id="20" presetID="10" presetClass="entr" presetSubtype="0" fill="hold" grpId="0" nodeType="after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7" grpId="0" animBg="1"/>
      <p:bldP spid="20" grpId="0" animBg="1"/>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Attēlu rezultāti vaicājumam “jesus at the cross”&quot;"/>
          <p:cNvPicPr>
            <a:picLocks noChangeAspect="1" noChangeArrowheads="1"/>
          </p:cNvPicPr>
          <p:nvPr/>
        </p:nvPicPr>
        <p:blipFill>
          <a:blip r:embed="rId3" cstate="print"/>
          <a:srcRect/>
          <a:stretch>
            <a:fillRect/>
          </a:stretch>
        </p:blipFill>
        <p:spPr bwMode="auto">
          <a:xfrm>
            <a:off x="179512" y="764704"/>
            <a:ext cx="8632470" cy="5688632"/>
          </a:xfrm>
          <a:prstGeom prst="rect">
            <a:avLst/>
          </a:prstGeom>
          <a:ln>
            <a:noFill/>
          </a:ln>
          <a:effectLst>
            <a:softEdge rad="112500"/>
          </a:effectLst>
        </p:spPr>
      </p:pic>
      <p:sp>
        <p:nvSpPr>
          <p:cNvPr id="5" name="Slide Number Placeholder 3"/>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6EAA7DE9-8948-4450-B9D3-3C5F31705632}" type="slidenum">
              <a:rPr lang="en-US" sz="1200">
                <a:effectLst>
                  <a:outerShdw blurRad="38100" dist="38100" dir="2700000" algn="tl">
                    <a:srgbClr val="000000"/>
                  </a:outerShdw>
                </a:effectLst>
              </a:rPr>
              <a:pPr algn="r">
                <a:defRPr/>
              </a:pPr>
              <a:t>8</a:t>
            </a:fld>
            <a:endParaRPr lang="en-US" sz="1200">
              <a:effectLst>
                <a:outerShdw blurRad="38100" dist="38100" dir="2700000" algn="tl">
                  <a:srgbClr val="000000"/>
                </a:outerShdw>
              </a:effectLst>
            </a:endParaRPr>
          </a:p>
        </p:txBody>
      </p:sp>
      <p:sp>
        <p:nvSpPr>
          <p:cNvPr id="5122" name="Rectangle 2"/>
          <p:cNvSpPr>
            <a:spLocks noGrp="1" noChangeArrowheads="1"/>
          </p:cNvSpPr>
          <p:nvPr>
            <p:ph type="title" idx="4294967295"/>
          </p:nvPr>
        </p:nvSpPr>
        <p:spPr>
          <a:xfrm>
            <a:off x="0" y="0"/>
            <a:ext cx="9144000" cy="676275"/>
          </a:xfrm>
        </p:spPr>
        <p:txBody>
          <a:bodyPr/>
          <a:lstStyle/>
          <a:p>
            <a:pPr eaLnBrk="1" hangingPunct="1"/>
            <a:r>
              <a:rPr lang="lv-LV" sz="4800" b="1" dirty="0" smtClean="0">
                <a:solidFill>
                  <a:schemeClr val="tx1"/>
                </a:solidFill>
              </a:rPr>
              <a:t>Dievs Dēls</a:t>
            </a:r>
            <a:endParaRPr lang="lv-LV" sz="4800" b="1" dirty="0" smtClean="0">
              <a:solidFill>
                <a:schemeClr val="tx1"/>
              </a:solidFill>
            </a:endParaRPr>
          </a:p>
        </p:txBody>
      </p:sp>
      <p:sp>
        <p:nvSpPr>
          <p:cNvPr id="17" name="Oval 16"/>
          <p:cNvSpPr/>
          <p:nvPr/>
        </p:nvSpPr>
        <p:spPr>
          <a:xfrm>
            <a:off x="4139952" y="1268760"/>
            <a:ext cx="4176464" cy="57606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ir </a:t>
            </a:r>
            <a:r>
              <a:rPr lang="lv-LV" sz="3600" b="1" dirty="0" smtClean="0"/>
              <a:t>no Tēva</a:t>
            </a:r>
            <a:endParaRPr lang="en-US" sz="3600" b="1" dirty="0"/>
          </a:p>
        </p:txBody>
      </p:sp>
      <p:sp>
        <p:nvSpPr>
          <p:cNvPr id="20" name="Oval 19"/>
          <p:cNvSpPr/>
          <p:nvPr/>
        </p:nvSpPr>
        <p:spPr>
          <a:xfrm>
            <a:off x="4139952" y="3212976"/>
            <a:ext cx="4176464" cy="57606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ne darināts</a:t>
            </a:r>
            <a:endParaRPr lang="en-US" sz="3600" b="1" dirty="0"/>
          </a:p>
        </p:txBody>
      </p:sp>
      <p:sp>
        <p:nvSpPr>
          <p:cNvPr id="10" name="Oval 9"/>
          <p:cNvSpPr/>
          <p:nvPr/>
        </p:nvSpPr>
        <p:spPr>
          <a:xfrm>
            <a:off x="4067944" y="4149080"/>
            <a:ext cx="4176464" cy="57606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ne </a:t>
            </a:r>
            <a:r>
              <a:rPr lang="lv-LV" sz="3600" b="1" dirty="0" smtClean="0"/>
              <a:t>radīts</a:t>
            </a:r>
            <a:endParaRPr lang="en-US" sz="3600" b="1" dirty="0"/>
          </a:p>
        </p:txBody>
      </p:sp>
      <p:sp>
        <p:nvSpPr>
          <p:cNvPr id="11" name="Oval 10"/>
          <p:cNvSpPr/>
          <p:nvPr/>
        </p:nvSpPr>
        <p:spPr>
          <a:xfrm>
            <a:off x="2987824" y="5229200"/>
            <a:ext cx="5904656" cy="57606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p</a:t>
            </a:r>
            <a:r>
              <a:rPr lang="lv-LV" sz="3600" b="1" dirty="0" smtClean="0"/>
              <a:t>iedzimis no Tēva</a:t>
            </a:r>
            <a:endParaRPr lang="en-US" sz="3600" b="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10" presetClass="entr" presetSubtype="0"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2000"/>
                                        <p:tgtEl>
                                          <p:spTgt spid="8"/>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2000"/>
                                        <p:tgtEl>
                                          <p:spTgt spid="17"/>
                                        </p:tgtEl>
                                      </p:cBhvr>
                                    </p:animEffect>
                                  </p:childTnLst>
                                </p:cTn>
                              </p:par>
                            </p:childTnLst>
                          </p:cTn>
                        </p:par>
                        <p:par>
                          <p:cTn id="15" fill="hold">
                            <p:stCondLst>
                              <p:cond delay="4000"/>
                            </p:stCondLst>
                            <p:childTnLst>
                              <p:par>
                                <p:cTn id="16" presetID="10" presetClass="entr" presetSubtype="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2000"/>
                                        <p:tgtEl>
                                          <p:spTgt spid="20"/>
                                        </p:tgtEl>
                                      </p:cBhvr>
                                    </p:animEffect>
                                  </p:childTnLst>
                                </p:cTn>
                              </p:par>
                            </p:childTnLst>
                          </p:cTn>
                        </p:par>
                        <p:par>
                          <p:cTn id="19" fill="hold">
                            <p:stCondLst>
                              <p:cond delay="6000"/>
                            </p:stCondLst>
                            <p:childTnLst>
                              <p:par>
                                <p:cTn id="20" presetID="10" presetClass="entr" presetSubtype="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2000"/>
                                        <p:tgtEl>
                                          <p:spTgt spid="10"/>
                                        </p:tgtEl>
                                      </p:cBhvr>
                                    </p:animEffect>
                                  </p:childTnLst>
                                </p:cTn>
                              </p:par>
                            </p:childTnLst>
                          </p:cTn>
                        </p:par>
                        <p:par>
                          <p:cTn id="23" fill="hold">
                            <p:stCondLst>
                              <p:cond delay="8000"/>
                            </p:stCondLst>
                            <p:childTnLst>
                              <p:par>
                                <p:cTn id="24" presetID="10" presetClass="entr" presetSubtype="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7" grpId="0" animBg="1"/>
      <p:bldP spid="20" grpId="0" animBg="1"/>
      <p:bldP spid="10" grpId="0" animBg="1"/>
      <p:bldP spid="1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http://images.fineartamerica.com/images-medium-large-5/come-holy-spirit-carole-powell.jpg"/>
          <p:cNvPicPr>
            <a:picLocks noChangeAspect="1" noChangeArrowheads="1"/>
          </p:cNvPicPr>
          <p:nvPr/>
        </p:nvPicPr>
        <p:blipFill>
          <a:blip r:embed="rId3" cstate="print"/>
          <a:srcRect/>
          <a:stretch>
            <a:fillRect/>
          </a:stretch>
        </p:blipFill>
        <p:spPr bwMode="auto">
          <a:xfrm>
            <a:off x="0" y="764704"/>
            <a:ext cx="5559910" cy="6093296"/>
          </a:xfrm>
          <a:prstGeom prst="rect">
            <a:avLst/>
          </a:prstGeom>
          <a:ln>
            <a:noFill/>
          </a:ln>
          <a:effectLst>
            <a:softEdge rad="112500"/>
          </a:effectLst>
        </p:spPr>
      </p:pic>
      <p:sp>
        <p:nvSpPr>
          <p:cNvPr id="5" name="Slide Number Placeholder 3"/>
          <p:cNvSpPr txBox="1">
            <a:spLocks noGrp="1"/>
          </p:cNvSpPr>
          <p:nvPr/>
        </p:nvSpPr>
        <p:spPr bwMode="auto">
          <a:xfrm>
            <a:off x="6553200" y="6248400"/>
            <a:ext cx="2133600" cy="457200"/>
          </a:xfrm>
          <a:prstGeom prst="rect">
            <a:avLst/>
          </a:prstGeom>
          <a:noFill/>
          <a:ln>
            <a:miter lim="800000"/>
            <a:headEnd/>
            <a:tailEnd/>
          </a:ln>
        </p:spPr>
        <p:txBody>
          <a:bodyPr anchor="b"/>
          <a:lstStyle/>
          <a:p>
            <a:pPr algn="r">
              <a:defRPr/>
            </a:pPr>
            <a:fld id="{6EAA7DE9-8948-4450-B9D3-3C5F31705632}" type="slidenum">
              <a:rPr lang="en-US" sz="1200">
                <a:effectLst>
                  <a:outerShdw blurRad="38100" dist="38100" dir="2700000" algn="tl">
                    <a:srgbClr val="000000"/>
                  </a:outerShdw>
                </a:effectLst>
              </a:rPr>
              <a:pPr algn="r">
                <a:defRPr/>
              </a:pPr>
              <a:t>9</a:t>
            </a:fld>
            <a:endParaRPr lang="en-US" sz="1200">
              <a:effectLst>
                <a:outerShdw blurRad="38100" dist="38100" dir="2700000" algn="tl">
                  <a:srgbClr val="000000"/>
                </a:outerShdw>
              </a:effectLst>
            </a:endParaRPr>
          </a:p>
        </p:txBody>
      </p:sp>
      <p:sp>
        <p:nvSpPr>
          <p:cNvPr id="5122" name="Rectangle 2"/>
          <p:cNvSpPr>
            <a:spLocks noGrp="1" noChangeArrowheads="1"/>
          </p:cNvSpPr>
          <p:nvPr>
            <p:ph type="title" idx="4294967295"/>
          </p:nvPr>
        </p:nvSpPr>
        <p:spPr>
          <a:xfrm>
            <a:off x="0" y="0"/>
            <a:ext cx="9144000" cy="676275"/>
          </a:xfrm>
        </p:spPr>
        <p:txBody>
          <a:bodyPr/>
          <a:lstStyle/>
          <a:p>
            <a:pPr eaLnBrk="1" hangingPunct="1"/>
            <a:r>
              <a:rPr lang="lv-LV" sz="4800" b="1" dirty="0" smtClean="0">
                <a:solidFill>
                  <a:schemeClr val="tx1"/>
                </a:solidFill>
              </a:rPr>
              <a:t>Dievs Sv. Gars</a:t>
            </a:r>
            <a:endParaRPr lang="lv-LV" sz="4800" b="1" dirty="0" smtClean="0">
              <a:solidFill>
                <a:schemeClr val="tx1"/>
              </a:solidFill>
            </a:endParaRPr>
          </a:p>
        </p:txBody>
      </p:sp>
      <p:sp>
        <p:nvSpPr>
          <p:cNvPr id="17" name="Oval 16"/>
          <p:cNvSpPr/>
          <p:nvPr/>
        </p:nvSpPr>
        <p:spPr>
          <a:xfrm>
            <a:off x="395536" y="908720"/>
            <a:ext cx="8424936" cy="648072"/>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izgājis </a:t>
            </a:r>
            <a:r>
              <a:rPr lang="lv-LV" sz="3600" b="1" dirty="0" smtClean="0"/>
              <a:t>no </a:t>
            </a:r>
            <a:r>
              <a:rPr lang="lv-LV" sz="3600" b="1" dirty="0" smtClean="0"/>
              <a:t>Tēva un Dēla</a:t>
            </a:r>
            <a:endParaRPr lang="en-US" sz="3600" b="1" dirty="0"/>
          </a:p>
        </p:txBody>
      </p:sp>
      <p:sp>
        <p:nvSpPr>
          <p:cNvPr id="20" name="Oval 19"/>
          <p:cNvSpPr/>
          <p:nvPr/>
        </p:nvSpPr>
        <p:spPr>
          <a:xfrm>
            <a:off x="4644008" y="2348880"/>
            <a:ext cx="4176464" cy="57606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ne darināts</a:t>
            </a:r>
            <a:endParaRPr lang="en-US" sz="3600" b="1" dirty="0"/>
          </a:p>
        </p:txBody>
      </p:sp>
      <p:sp>
        <p:nvSpPr>
          <p:cNvPr id="10" name="Oval 9"/>
          <p:cNvSpPr/>
          <p:nvPr/>
        </p:nvSpPr>
        <p:spPr>
          <a:xfrm>
            <a:off x="4932040" y="3212976"/>
            <a:ext cx="3600400" cy="57606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ne </a:t>
            </a:r>
            <a:r>
              <a:rPr lang="lv-LV" sz="3600" b="1" dirty="0" smtClean="0"/>
              <a:t>radīts</a:t>
            </a:r>
            <a:endParaRPr lang="en-US" sz="3600" b="1" dirty="0"/>
          </a:p>
        </p:txBody>
      </p:sp>
      <p:sp>
        <p:nvSpPr>
          <p:cNvPr id="11" name="Oval 10"/>
          <p:cNvSpPr/>
          <p:nvPr/>
        </p:nvSpPr>
        <p:spPr>
          <a:xfrm>
            <a:off x="4572000" y="4005064"/>
            <a:ext cx="4320480" cy="57606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ne piedzimis</a:t>
            </a:r>
            <a:endParaRPr lang="en-US" sz="3600" b="1" dirty="0"/>
          </a:p>
        </p:txBody>
      </p:sp>
      <p:sp>
        <p:nvSpPr>
          <p:cNvPr id="13" name="Oval 12"/>
          <p:cNvSpPr/>
          <p:nvPr/>
        </p:nvSpPr>
        <p:spPr>
          <a:xfrm>
            <a:off x="5004048" y="5013176"/>
            <a:ext cx="3600400" cy="576064"/>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lv-LV" sz="3600" b="1" dirty="0" smtClean="0"/>
              <a:t>izejošs</a:t>
            </a:r>
            <a:endParaRPr lang="en-US" sz="3600" b="1" dirty="0"/>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2000"/>
                                        <p:tgtEl>
                                          <p:spTgt spid="12"/>
                                        </p:tgtEl>
                                      </p:cBhvr>
                                    </p:animEffect>
                                  </p:childTnLst>
                                </p:cTn>
                              </p:par>
                            </p:childTnLst>
                          </p:cTn>
                        </p:par>
                        <p:par>
                          <p:cTn id="11" fill="hold">
                            <p:stCondLst>
                              <p:cond delay="2000"/>
                            </p:stCondLst>
                            <p:childTnLst>
                              <p:par>
                                <p:cTn id="12" presetID="10" presetClass="entr" presetSubtype="0"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2000"/>
                                        <p:tgtEl>
                                          <p:spTgt spid="17"/>
                                        </p:tgtEl>
                                      </p:cBhvr>
                                    </p:animEffect>
                                  </p:childTnLst>
                                </p:cTn>
                              </p:par>
                            </p:childTnLst>
                          </p:cTn>
                        </p:par>
                        <p:par>
                          <p:cTn id="15" fill="hold">
                            <p:stCondLst>
                              <p:cond delay="4000"/>
                            </p:stCondLst>
                            <p:childTnLst>
                              <p:par>
                                <p:cTn id="16" presetID="10" presetClass="entr" presetSubtype="0" fill="hold" grpId="0" nodeType="afterEffect">
                                  <p:stCondLst>
                                    <p:cond delay="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2000"/>
                                        <p:tgtEl>
                                          <p:spTgt spid="20"/>
                                        </p:tgtEl>
                                      </p:cBhvr>
                                    </p:animEffect>
                                  </p:childTnLst>
                                </p:cTn>
                              </p:par>
                            </p:childTnLst>
                          </p:cTn>
                        </p:par>
                        <p:par>
                          <p:cTn id="19" fill="hold">
                            <p:stCondLst>
                              <p:cond delay="6000"/>
                            </p:stCondLst>
                            <p:childTnLst>
                              <p:par>
                                <p:cTn id="20" presetID="10" presetClass="entr" presetSubtype="0"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2000"/>
                                        <p:tgtEl>
                                          <p:spTgt spid="10"/>
                                        </p:tgtEl>
                                      </p:cBhvr>
                                    </p:animEffect>
                                  </p:childTnLst>
                                </p:cTn>
                              </p:par>
                            </p:childTnLst>
                          </p:cTn>
                        </p:par>
                        <p:par>
                          <p:cTn id="23" fill="hold">
                            <p:stCondLst>
                              <p:cond delay="8000"/>
                            </p:stCondLst>
                            <p:childTnLst>
                              <p:par>
                                <p:cTn id="24" presetID="10" presetClass="entr" presetSubtype="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2000"/>
                                        <p:tgtEl>
                                          <p:spTgt spid="11"/>
                                        </p:tgtEl>
                                      </p:cBhvr>
                                    </p:animEffect>
                                  </p:childTnLst>
                                </p:cTn>
                              </p:par>
                            </p:childTnLst>
                          </p:cTn>
                        </p:par>
                        <p:par>
                          <p:cTn id="27" fill="hold">
                            <p:stCondLst>
                              <p:cond delay="10000"/>
                            </p:stCondLst>
                            <p:childTnLst>
                              <p:par>
                                <p:cTn id="28" presetID="10" presetClass="entr" presetSubtype="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17" grpId="0" animBg="1"/>
      <p:bldP spid="20" grpId="0" animBg="1"/>
      <p:bldP spid="10" grpId="0" animBg="1"/>
      <p:bldP spid="11" grpId="0" animBg="1"/>
      <p:bldP spid="13" grpId="0" animBg="1"/>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3788</TotalTime>
  <Words>544</Words>
  <Application>Microsoft Office PowerPoint</Application>
  <PresentationFormat>On-screen Show (4:3)</PresentationFormat>
  <Paragraphs>138</Paragraphs>
  <Slides>19</Slides>
  <Notes>11</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Default Design</vt:lpstr>
      <vt:lpstr>Mt.28:18-20 Trīsvienība</vt:lpstr>
      <vt:lpstr>Atanāsija ticības apliecība</vt:lpstr>
      <vt:lpstr>Ievads</vt:lpstr>
      <vt:lpstr>Trīsvienīgais Dievs </vt:lpstr>
      <vt:lpstr>Trīsvienīgais Dievs </vt:lpstr>
      <vt:lpstr>Trīsvienīgais Dievs </vt:lpstr>
      <vt:lpstr>Dievu Tēvu</vt:lpstr>
      <vt:lpstr>Dievs Dēls</vt:lpstr>
      <vt:lpstr>Dievs Sv. Gars</vt:lpstr>
      <vt:lpstr>Bibliskā trīsvienībā</vt:lpstr>
      <vt:lpstr>Svētlaimīgs</vt:lpstr>
      <vt:lpstr>Jēzus – Dievcilvēks (2/1) </vt:lpstr>
      <vt:lpstr>Ko dod tas, ka Jēzus bija Dievs un cilvēks?</vt:lpstr>
      <vt:lpstr>Dieva Dēls</vt:lpstr>
      <vt:lpstr>Dievcilvēks</vt:lpstr>
      <vt:lpstr>1 persona, 2 dabas</vt:lpstr>
      <vt:lpstr>Slide 17</vt:lpstr>
      <vt:lpstr>Trīsvienīgais Dievs </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Rob</cp:lastModifiedBy>
  <cp:revision>87</cp:revision>
  <dcterms:created xsi:type="dcterms:W3CDTF">2010-10-07T14:46:11Z</dcterms:created>
  <dcterms:modified xsi:type="dcterms:W3CDTF">2024-05-26T09:06:36Z</dcterms:modified>
</cp:coreProperties>
</file>