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8" r:id="rId3"/>
    <p:sldId id="276" r:id="rId4"/>
    <p:sldId id="261" r:id="rId5"/>
    <p:sldId id="283" r:id="rId6"/>
    <p:sldId id="268" r:id="rId7"/>
    <p:sldId id="284" r:id="rId8"/>
    <p:sldId id="273" r:id="rId9"/>
    <p:sldId id="277" r:id="rId10"/>
    <p:sldId id="286" r:id="rId11"/>
    <p:sldId id="285" r:id="rId12"/>
    <p:sldId id="279" r:id="rId13"/>
    <p:sldId id="272" r:id="rId14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2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B1532-D659-4DFA-89CD-C1781E271A9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436CB-359F-49C1-A23F-A35C7B82D19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4034B-B949-438B-870A-0A9A24B0884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B3956-DB40-42A2-B414-3E27E86F487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B8324-F43C-4DDF-9F06-ED97EED91CE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E85E7-F57E-4855-AC2E-FE9A8F59633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60E0E-3CDC-4CEF-9AB5-276D2AD3E61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9E99A-9028-4546-BE77-7B01D1BFD91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05C34-6BBF-46AE-829D-9CEA5DF73BD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41FC0-3311-4D49-A33E-EA15FC8E250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F7145-ADFD-46C4-9C61-C580A39D09A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2E8FC54-6894-4096-AF94-81C89C8B523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8" y="142875"/>
            <a:ext cx="8894762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Jāņa 1:19-23 Jānis Kristītājs</a:t>
            </a:r>
            <a:endParaRPr lang="lv-LV" sz="40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13.dec.2020.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100012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F5681F-F359-4A24-B245-B7DA0A6CF1C7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2055" name="Picture 2" descr="Image result for John the bapti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0"/>
            <a:ext cx="8715375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83" y="17446"/>
            <a:ext cx="9391684" cy="10541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400" i="1" dirty="0" smtClean="0"/>
              <a:t>    </a:t>
            </a:r>
            <a:r>
              <a:rPr lang="lv-LV" sz="2400" b="1" i="1" dirty="0" smtClean="0"/>
              <a:t>Lk.3</a:t>
            </a:r>
            <a:r>
              <a:rPr lang="lv-LV" sz="2400" i="1" dirty="0" smtClean="0"/>
              <a:t>: </a:t>
            </a:r>
            <a:r>
              <a:rPr lang="lv-LV" sz="2600" i="1" dirty="0" smtClean="0"/>
              <a:t>10 Un ļaudis viņu jautāja: "Ko tad mums būs darīt?“ 11 Bet viņš tiem atbildēja, sacīdams: "Kam divi svārki, tas lai dod tam, kam nav, un, kam ir pārtika, lai dara tāpat.“ 12 Bet arī muitnieki nāca kristīties un to jautāja: "Mācītāj, ko mums būs darīt?“13 Tad viņš teica: "Neņemiet vairāk, kā jums nolikts.“ 14 Bet arī kareivji to jautāja: "Ko tad mums būs darīt?" Un viņš tiem atbildēja: "Neaplaupiet nevienu un neizspiediet nevienam naudu un esiet mierā ar savu algu.“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64318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Dažādu </a:t>
            </a:r>
            <a:r>
              <a:rPr lang="lv-LV" sz="2800" b="1" dirty="0" smtClean="0"/>
              <a:t>profesiju pārstāvji </a:t>
            </a:r>
            <a:r>
              <a:rPr lang="lv-LV" sz="2800" dirty="0" smtClean="0"/>
              <a:t>(muitnieki, kareivji u.c.) nāk </a:t>
            </a:r>
            <a:r>
              <a:rPr lang="lv-LV" sz="2800" b="1" dirty="0" smtClean="0"/>
              <a:t>Jāni iztaujāt:</a:t>
            </a:r>
            <a:r>
              <a:rPr lang="lv-LV" sz="2800" dirty="0" smtClean="0"/>
              <a:t> kā viņiem būs </a:t>
            </a:r>
            <a:r>
              <a:rPr lang="lv-LV" sz="2800" b="1" dirty="0" smtClean="0"/>
              <a:t>dzīvot pēc Dieva prāta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šodien</a:t>
            </a:r>
            <a:r>
              <a:rPr lang="lv-LV" sz="2800" dirty="0" smtClean="0"/>
              <a:t> ļaudis </a:t>
            </a:r>
            <a:r>
              <a:rPr lang="lv-LV" sz="2800" b="1" dirty="0" smtClean="0"/>
              <a:t>nāk uz baznīcu </a:t>
            </a:r>
            <a:r>
              <a:rPr lang="lv-LV" sz="2800" dirty="0" smtClean="0"/>
              <a:t>ar </a:t>
            </a:r>
            <a:r>
              <a:rPr lang="lv-LV" sz="2800" b="1" dirty="0" smtClean="0"/>
              <a:t>šādiem jaut</a:t>
            </a:r>
            <a:r>
              <a:rPr lang="lv-LV" sz="2800" dirty="0" smtClean="0"/>
              <a:t>.?</a:t>
            </a:r>
            <a:endParaRPr lang="lv-LV" sz="2800" dirty="0"/>
          </a:p>
        </p:txBody>
      </p:sp>
      <p:pic>
        <p:nvPicPr>
          <p:cNvPr id="5" name="Picture 11" descr="http://www.db.lv/images/article/2009/01/21/4e7a98a0-aec7-46c4-92fc-9f2626a6a32e.jpg"/>
          <p:cNvPicPr>
            <a:picLocks noChangeAspect="1" noChangeArrowheads="1"/>
          </p:cNvPicPr>
          <p:nvPr/>
        </p:nvPicPr>
        <p:blipFill>
          <a:blip r:embed="rId2"/>
          <a:srcRect l="26608"/>
          <a:stretch>
            <a:fillRect/>
          </a:stretch>
        </p:blipFill>
        <p:spPr bwMode="auto">
          <a:xfrm>
            <a:off x="2428860" y="4071942"/>
            <a:ext cx="3357554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 descr="http://www.fotobanka.lv/images/products1/iu000142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071942"/>
            <a:ext cx="3357554" cy="2695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http://www.closets-organizers.net/wp-content/uploads/2011/05/wardrobe-closet-design1.jpg"/>
          <p:cNvPicPr>
            <a:picLocks noChangeAspect="1" noChangeArrowheads="1"/>
          </p:cNvPicPr>
          <p:nvPr/>
        </p:nvPicPr>
        <p:blipFill>
          <a:blip r:embed="rId4"/>
          <a:srcRect l="3261"/>
          <a:stretch>
            <a:fillRect/>
          </a:stretch>
        </p:blipFill>
        <p:spPr bwMode="auto">
          <a:xfrm>
            <a:off x="0" y="4071942"/>
            <a:ext cx="2428860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83" y="17446"/>
            <a:ext cx="9391684" cy="10541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400" i="1" dirty="0" smtClean="0"/>
              <a:t>     </a:t>
            </a:r>
            <a:r>
              <a:rPr lang="lv-LV" sz="2400" b="1" dirty="0" smtClean="0"/>
              <a:t>Mt.3</a:t>
            </a:r>
            <a:r>
              <a:rPr lang="lv-LV" sz="2400" i="1" dirty="0" smtClean="0"/>
              <a:t> </a:t>
            </a:r>
            <a:r>
              <a:rPr lang="lv-LV" sz="2800" i="1" baseline="30000" dirty="0" smtClean="0"/>
              <a:t>5</a:t>
            </a:r>
            <a:r>
              <a:rPr lang="lv-LV" sz="2800" i="1" dirty="0" smtClean="0"/>
              <a:t> Tad pie viņa izgāja Jeruzāleme, visa Jūdeja un viss Jardānas apgabals, </a:t>
            </a:r>
            <a:r>
              <a:rPr lang="lv-LV" sz="2800" i="1" baseline="30000" dirty="0" smtClean="0"/>
              <a:t>6</a:t>
            </a:r>
            <a:r>
              <a:rPr lang="lv-LV" sz="2800" i="1" dirty="0" smtClean="0"/>
              <a:t> un viņi atzina savus grēkus, un Jānis tos kristīja Jardānas upē.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08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Te mēs redzam </a:t>
            </a:r>
            <a:r>
              <a:rPr lang="lv-LV" sz="2800" b="1" dirty="0" smtClean="0"/>
              <a:t>kristību kārtību</a:t>
            </a:r>
            <a:r>
              <a:rPr lang="lv-LV" sz="2800" dirty="0" smtClean="0"/>
              <a:t>:</a:t>
            </a:r>
          </a:p>
          <a:p>
            <a:pPr>
              <a:buFontTx/>
              <a:buChar char="•"/>
            </a:pPr>
            <a:r>
              <a:rPr lang="lv-LV" sz="2800" dirty="0" smtClean="0"/>
              <a:t>Ļaudis </a:t>
            </a:r>
            <a:r>
              <a:rPr lang="lv-LV" sz="2800" b="1" dirty="0" smtClean="0"/>
              <a:t>atzina savus grēkus </a:t>
            </a:r>
            <a:r>
              <a:rPr lang="lv-LV" sz="2800" dirty="0" smtClean="0"/>
              <a:t>un </a:t>
            </a:r>
            <a:r>
              <a:rPr lang="lv-LV" sz="2800" b="1" dirty="0" smtClean="0"/>
              <a:t>tad tika kristīti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b="1" dirty="0" smtClean="0"/>
              <a:t>Jānis kristīja tos</a:t>
            </a:r>
            <a:r>
              <a:rPr lang="lv-LV" sz="2800" dirty="0" smtClean="0"/>
              <a:t>, kas </a:t>
            </a:r>
            <a:r>
              <a:rPr lang="lv-LV" sz="2800" b="1" dirty="0" smtClean="0"/>
              <a:t>nožēloja savus grēkus </a:t>
            </a:r>
            <a:r>
              <a:rPr lang="lv-LV" sz="2800" dirty="0" smtClean="0"/>
              <a:t>un gribēja savu </a:t>
            </a:r>
            <a:r>
              <a:rPr lang="lv-LV" sz="2800" b="1" dirty="0" smtClean="0"/>
              <a:t>dzīvi mainīt </a:t>
            </a:r>
            <a:r>
              <a:rPr lang="lv-LV" sz="2800" dirty="0" smtClean="0"/>
              <a:t>un </a:t>
            </a:r>
            <a:r>
              <a:rPr lang="lv-LV" sz="2800" b="1" dirty="0" smtClean="0"/>
              <a:t>pakārtot Dieva Vārdam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Kā ir šodien </a:t>
            </a:r>
            <a:r>
              <a:rPr lang="lv-LV" sz="2800" b="1" dirty="0" smtClean="0"/>
              <a:t>vai ļaudis nāk uz baznīcu pēc grēku piedošanas? </a:t>
            </a:r>
            <a:r>
              <a:rPr lang="lv-LV" sz="2800" dirty="0" smtClean="0"/>
              <a:t>Tas ir </a:t>
            </a:r>
            <a:r>
              <a:rPr lang="lv-LV" sz="2800" b="1" dirty="0" smtClean="0"/>
              <a:t>galvenais baznīcas uzdevums!</a:t>
            </a:r>
            <a:endParaRPr lang="lv-LV" sz="2800" dirty="0"/>
          </a:p>
        </p:txBody>
      </p:sp>
      <p:pic>
        <p:nvPicPr>
          <p:cNvPr id="18436" name="Picture 4" descr="Attēlu rezultāti vaicājumam “john the baptist baptizing people”"/>
          <p:cNvPicPr>
            <a:picLocks noChangeAspect="1" noChangeArrowheads="1"/>
          </p:cNvPicPr>
          <p:nvPr/>
        </p:nvPicPr>
        <p:blipFill>
          <a:blip r:embed="rId2" cstate="print"/>
          <a:srcRect t="12833"/>
          <a:stretch>
            <a:fillRect/>
          </a:stretch>
        </p:blipFill>
        <p:spPr bwMode="auto">
          <a:xfrm>
            <a:off x="357158" y="3571876"/>
            <a:ext cx="8429654" cy="3286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85794"/>
            <a:ext cx="7000875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Jūdu gaidas </a:t>
            </a:r>
            <a:r>
              <a:rPr lang="lv-LV" sz="2800" dirty="0"/>
              <a:t>bija vairāk saistītas ar šīs </a:t>
            </a:r>
            <a:r>
              <a:rPr lang="lv-LV" sz="2800" b="1" dirty="0"/>
              <a:t>pasaules lietām </a:t>
            </a:r>
            <a:r>
              <a:rPr lang="lv-LV" sz="2800" dirty="0"/>
              <a:t>– viņi gaidīja </a:t>
            </a:r>
            <a:r>
              <a:rPr lang="lv-LV" sz="2800" b="1" dirty="0"/>
              <a:t>laicīgu</a:t>
            </a:r>
            <a:r>
              <a:rPr lang="lv-LV" sz="2800" dirty="0"/>
              <a:t> un </a:t>
            </a:r>
            <a:r>
              <a:rPr lang="lv-LV" sz="2800" b="1" dirty="0"/>
              <a:t>politisku</a:t>
            </a:r>
            <a:r>
              <a:rPr lang="lv-LV" sz="2800" dirty="0"/>
              <a:t> </a:t>
            </a:r>
            <a:r>
              <a:rPr lang="lv-LV" sz="2800" b="1" dirty="0"/>
              <a:t>vadītāju</a:t>
            </a:r>
            <a:r>
              <a:rPr lang="lv-LV" sz="2800" dirty="0"/>
              <a:t>, nevis </a:t>
            </a:r>
            <a:r>
              <a:rPr lang="lv-LV" sz="2800" b="1" dirty="0"/>
              <a:t>garīgu vadītāju</a:t>
            </a:r>
            <a:r>
              <a:rPr lang="lv-LV" sz="2800" dirty="0"/>
              <a:t>, kas </a:t>
            </a:r>
            <a:r>
              <a:rPr lang="lv-LV" sz="2800" b="1" dirty="0"/>
              <a:t>vedīs uz mūžību</a:t>
            </a:r>
            <a:r>
              <a:rPr lang="lv-LV" sz="2800" dirty="0" smtClean="0"/>
              <a:t>! Šodien ir tāpat!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Jēzus galvenā rūpe </a:t>
            </a:r>
            <a:r>
              <a:rPr lang="lv-LV" sz="2800" dirty="0" smtClean="0"/>
              <a:t>ir vadīt </a:t>
            </a:r>
            <a:r>
              <a:rPr lang="lv-LV" sz="2800" b="1" dirty="0" smtClean="0"/>
              <a:t>ļaudis</a:t>
            </a:r>
            <a:r>
              <a:rPr lang="lv-LV" sz="2800" dirty="0" smtClean="0"/>
              <a:t> uz </a:t>
            </a:r>
            <a:r>
              <a:rPr lang="lv-LV" sz="2800" b="1" dirty="0" smtClean="0"/>
              <a:t>grēku nožēlu </a:t>
            </a:r>
            <a:r>
              <a:rPr lang="lv-LV" sz="2800" dirty="0" smtClean="0"/>
              <a:t>un </a:t>
            </a:r>
            <a:r>
              <a:rPr lang="lv-LV" sz="2800" b="1" dirty="0" smtClean="0"/>
              <a:t>piedošanu</a:t>
            </a:r>
            <a:r>
              <a:rPr lang="lv-LV" sz="2800" dirty="0" smtClean="0"/>
              <a:t>, lai viņi </a:t>
            </a:r>
            <a:r>
              <a:rPr lang="lv-LV" sz="2800" b="1" dirty="0" smtClean="0"/>
              <a:t>mantotu debesu valstību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Jānis </a:t>
            </a:r>
            <a:r>
              <a:rPr lang="lv-LV" sz="2800" b="1" dirty="0"/>
              <a:t>Kristītājs </a:t>
            </a:r>
            <a:r>
              <a:rPr lang="lv-LV" sz="2800" dirty="0"/>
              <a:t>ir </a:t>
            </a:r>
            <a:r>
              <a:rPr lang="lv-LV" sz="2800" b="1" dirty="0"/>
              <a:t>līgavaiņa draugs</a:t>
            </a:r>
            <a:r>
              <a:rPr lang="lv-LV" sz="2800" dirty="0"/>
              <a:t>, kas </a:t>
            </a:r>
            <a:r>
              <a:rPr lang="lv-LV" sz="2800" b="1" dirty="0"/>
              <a:t>sagatavo Pestītājam ceļu</a:t>
            </a:r>
            <a:r>
              <a:rPr lang="lv-LV" sz="2800" dirty="0"/>
              <a:t>, aicinādams ļaudis </a:t>
            </a:r>
            <a:r>
              <a:rPr lang="lv-LV" sz="2800" b="1" dirty="0"/>
              <a:t>atgriezties</a:t>
            </a:r>
            <a:r>
              <a:rPr lang="lv-LV" sz="2800" dirty="0"/>
              <a:t> no grēkiem un </a:t>
            </a:r>
            <a:r>
              <a:rPr lang="lv-LV" sz="2800" b="1" dirty="0"/>
              <a:t>kristīties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Baznīca</a:t>
            </a:r>
            <a:r>
              <a:rPr lang="lv-LV" sz="2800" dirty="0" smtClean="0"/>
              <a:t> ir </a:t>
            </a:r>
            <a:r>
              <a:rPr lang="lv-LV" sz="2800" b="1" dirty="0" smtClean="0"/>
              <a:t>Jāņa Kristītāja darba turpinātāja</a:t>
            </a:r>
            <a:r>
              <a:rPr lang="lv-LV" sz="2800" dirty="0" smtClean="0"/>
              <a:t>, kas </a:t>
            </a:r>
            <a:r>
              <a:rPr lang="lv-LV" sz="2800" b="1" dirty="0" smtClean="0"/>
              <a:t>neved sev līdz</a:t>
            </a:r>
            <a:r>
              <a:rPr lang="lv-LV" sz="2800" dirty="0" smtClean="0"/>
              <a:t>, bet </a:t>
            </a:r>
            <a:r>
              <a:rPr lang="lv-LV" sz="2800" b="1" dirty="0" smtClean="0"/>
              <a:t>ved pie Jēzus </a:t>
            </a:r>
            <a:r>
              <a:rPr lang="lv-LV" sz="2800" dirty="0" smtClean="0"/>
              <a:t>un kas s</a:t>
            </a:r>
            <a:r>
              <a:rPr lang="lv-LV" sz="2800" b="1" dirty="0" smtClean="0"/>
              <a:t>agatavo cilvēku sirdis ticībai</a:t>
            </a:r>
            <a:r>
              <a:rPr lang="lv-LV" sz="2800" dirty="0" smtClean="0"/>
              <a:t> uz </a:t>
            </a:r>
            <a:r>
              <a:rPr lang="lv-LV" sz="2800" b="1" dirty="0" smtClean="0"/>
              <a:t>Jēzu Kristu</a:t>
            </a:r>
            <a:r>
              <a:rPr lang="lv-LV" sz="2800" dirty="0" smtClean="0"/>
              <a:t>. Āmen</a:t>
            </a:r>
            <a:endParaRPr lang="lv-LV" sz="2800" dirty="0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765175"/>
            <a:ext cx="2195512" cy="5443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83661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Jāņa 1:19-23 Jānis Kristītājs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1268413"/>
            <a:ext cx="9429750" cy="452596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sz="3100" i="1" dirty="0" smtClean="0"/>
              <a:t>	19 Šī ir Jāņa liecība, kad jūdi no Jeruzālemes sūtīja pie viņa priesterus un levītus, lai viņam jautātu: "Kas tu esi?" 20 Viņš stingri apliecināja: "Es neesmu Kristus." 21 Tad tie viņam jautāja: "Kas tad? Vai tu esi Ēlija?" Bet viņš saka: "Es tas neesmu." - "Vai tu esi gaidāmais pravietis?" Viņš atbildēja: "Nē." 22 Tad tie viņam sacīja: "Kas tu esi? Mums atbilde jādod tiem, kas mūs sūtījuši. Ko tu pats saki par sevi?" 23 Viņš teica: "Es esmu saucēja balss tuksnesī, kas sauc: dariet līdzenu ceļu Kungam, kā pravietis Jesaja ir sacījis."</a:t>
            </a:r>
          </a:p>
        </p:txBody>
      </p:sp>
      <p:pic>
        <p:nvPicPr>
          <p:cNvPr id="3076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9" y="0"/>
            <a:ext cx="65199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5643563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Ko </a:t>
            </a:r>
            <a:r>
              <a:rPr lang="lv-LV" sz="2800" b="1"/>
              <a:t>jūdi gaidīja</a:t>
            </a:r>
            <a:r>
              <a:rPr lang="lv-LV" sz="2800"/>
              <a:t> no </a:t>
            </a:r>
            <a:r>
              <a:rPr lang="lv-LV" sz="2800" b="1"/>
              <a:t>Mesijas</a:t>
            </a:r>
            <a:r>
              <a:rPr lang="lv-LV" sz="2800"/>
              <a:t>, ko viņi </a:t>
            </a:r>
            <a:r>
              <a:rPr lang="lv-LV" sz="2800" b="1"/>
              <a:t>sagaidīja</a:t>
            </a:r>
            <a:r>
              <a:rPr lang="lv-LV" sz="2800"/>
              <a:t> no Tā Kunga </a:t>
            </a:r>
            <a:r>
              <a:rPr lang="lv-LV" sz="2800" b="1"/>
              <a:t>praviešiem</a:t>
            </a:r>
            <a:r>
              <a:rPr lang="lv-LV" sz="2800"/>
              <a:t>? </a:t>
            </a:r>
          </a:p>
          <a:p>
            <a:pPr>
              <a:buFontTx/>
              <a:buChar char="•"/>
            </a:pPr>
            <a:r>
              <a:rPr lang="lv-LV" sz="2800" b="1"/>
              <a:t>Jūdu gaidas </a:t>
            </a:r>
            <a:r>
              <a:rPr lang="lv-LV" sz="2800"/>
              <a:t>bija vairāk saistītas ar šīs </a:t>
            </a:r>
            <a:r>
              <a:rPr lang="lv-LV" sz="2800" b="1"/>
              <a:t>pasaules lietām </a:t>
            </a:r>
            <a:r>
              <a:rPr lang="lv-LV" sz="2800"/>
              <a:t>– viņi gaidīja </a:t>
            </a:r>
            <a:r>
              <a:rPr lang="lv-LV" sz="2800" b="1"/>
              <a:t>laicīgu</a:t>
            </a:r>
            <a:r>
              <a:rPr lang="lv-LV" sz="2800"/>
              <a:t> un </a:t>
            </a:r>
            <a:r>
              <a:rPr lang="lv-LV" sz="2800" b="1"/>
              <a:t>politisku</a:t>
            </a:r>
            <a:r>
              <a:rPr lang="lv-LV" sz="2800"/>
              <a:t> </a:t>
            </a:r>
            <a:r>
              <a:rPr lang="lv-LV" sz="2800" b="1"/>
              <a:t>vadītāju</a:t>
            </a:r>
            <a:r>
              <a:rPr lang="lv-LV" sz="2800"/>
              <a:t>, nevis </a:t>
            </a:r>
            <a:r>
              <a:rPr lang="lv-LV" sz="2800" b="1"/>
              <a:t>garīgu vadītāju</a:t>
            </a:r>
            <a:r>
              <a:rPr lang="lv-LV" sz="2800"/>
              <a:t>, kas </a:t>
            </a:r>
            <a:r>
              <a:rPr lang="lv-LV" sz="2800" b="1"/>
              <a:t>vedīs uz mūžību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/>
              <a:t>Ko </a:t>
            </a:r>
            <a:r>
              <a:rPr lang="lv-LV" sz="2800" b="1"/>
              <a:t>šodien</a:t>
            </a:r>
            <a:r>
              <a:rPr lang="lv-LV" sz="2800"/>
              <a:t> </a:t>
            </a:r>
            <a:r>
              <a:rPr lang="lv-LV" sz="2800" b="1"/>
              <a:t>cilvēki</a:t>
            </a:r>
            <a:r>
              <a:rPr lang="lv-LV" sz="2800"/>
              <a:t> un </a:t>
            </a:r>
            <a:r>
              <a:rPr lang="lv-LV" sz="2800" b="1"/>
              <a:t>sabiedrība</a:t>
            </a:r>
            <a:r>
              <a:rPr lang="lv-LV" sz="2800"/>
              <a:t> </a:t>
            </a:r>
            <a:r>
              <a:rPr lang="lv-LV" sz="2800" b="1"/>
              <a:t>sagaida no Dieva </a:t>
            </a:r>
            <a:r>
              <a:rPr lang="lv-LV" sz="2800"/>
              <a:t>– kādam </a:t>
            </a:r>
            <a:r>
              <a:rPr lang="lv-LV" sz="2800" b="1"/>
              <a:t>Viņam ir jābūt</a:t>
            </a:r>
            <a:r>
              <a:rPr lang="lv-LV" sz="2800"/>
              <a:t>?</a:t>
            </a:r>
          </a:p>
          <a:p>
            <a:pPr>
              <a:buFontTx/>
              <a:buChar char="•"/>
            </a:pPr>
            <a:r>
              <a:rPr lang="lv-LV" sz="2800"/>
              <a:t>Ko </a:t>
            </a:r>
            <a:r>
              <a:rPr lang="lv-LV" sz="2800" b="1"/>
              <a:t>tauta</a:t>
            </a:r>
            <a:r>
              <a:rPr lang="lv-LV" sz="2800"/>
              <a:t> sagaida </a:t>
            </a:r>
            <a:r>
              <a:rPr lang="lv-LV" sz="2800" b="1"/>
              <a:t>no Baznīcas</a:t>
            </a:r>
            <a:r>
              <a:rPr lang="lv-LV" sz="2800"/>
              <a:t> un </a:t>
            </a:r>
            <a:r>
              <a:rPr lang="lv-LV" sz="2800" b="1"/>
              <a:t>kristiešiem</a:t>
            </a:r>
            <a:r>
              <a:rPr lang="lv-LV" sz="2800"/>
              <a:t>? 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765175"/>
            <a:ext cx="3428992" cy="5443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sz="2800" i="1" smtClean="0"/>
              <a:t>19</a:t>
            </a:r>
            <a:r>
              <a:rPr lang="lv-LV" i="1" smtClean="0"/>
              <a:t> </a:t>
            </a:r>
            <a:r>
              <a:rPr lang="lv-LV" sz="2800" i="1" smtClean="0"/>
              <a:t>Šī ir Jāņa liecība, kad jūdi no Jeruzālemes sūtīja pie viņa priesterus un levītus, lai viņam jautātu: "Kas tu esi?"</a:t>
            </a:r>
            <a:r>
              <a:rPr lang="lv-LV" smtClean="0"/>
              <a:t> </a:t>
            </a:r>
            <a:endParaRPr lang="en-US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57298"/>
            <a:ext cx="5357813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600" dirty="0"/>
              <a:t>Jūdu vadība ir </a:t>
            </a:r>
            <a:r>
              <a:rPr lang="lv-LV" sz="2600" b="1" dirty="0"/>
              <a:t>pārsteigta </a:t>
            </a:r>
            <a:r>
              <a:rPr lang="lv-LV" sz="2600" dirty="0"/>
              <a:t>par </a:t>
            </a:r>
            <a:r>
              <a:rPr lang="lv-LV" sz="2600" b="1" dirty="0"/>
              <a:t>Jāņa Kristītāja darbību</a:t>
            </a:r>
            <a:r>
              <a:rPr lang="lv-LV" sz="2600" dirty="0"/>
              <a:t> – viņš kalpo, nemaz </a:t>
            </a:r>
            <a:r>
              <a:rPr lang="lv-LV" sz="2600" b="1" dirty="0"/>
              <a:t>nesaskaņojot </a:t>
            </a:r>
            <a:r>
              <a:rPr lang="lv-LV" sz="2600" dirty="0"/>
              <a:t>to ar </a:t>
            </a:r>
            <a:r>
              <a:rPr lang="lv-LV" sz="2600" b="1" dirty="0"/>
              <a:t>jūdu vadību</a:t>
            </a:r>
            <a:r>
              <a:rPr lang="lv-LV" sz="2600" dirty="0"/>
              <a:t> </a:t>
            </a:r>
          </a:p>
          <a:p>
            <a:pPr>
              <a:buFontTx/>
              <a:buChar char="•"/>
            </a:pPr>
            <a:r>
              <a:rPr lang="lv-LV" sz="2600" b="1" dirty="0"/>
              <a:t>Jūdu vadībai </a:t>
            </a:r>
            <a:r>
              <a:rPr lang="lv-LV" sz="2600" dirty="0" smtClean="0"/>
              <a:t>bija </a:t>
            </a:r>
            <a:r>
              <a:rPr lang="lv-LV" sz="2600" b="1" dirty="0"/>
              <a:t>jāizzina</a:t>
            </a:r>
            <a:r>
              <a:rPr lang="lv-LV" sz="2600" dirty="0"/>
              <a:t> kas tas ir par tādu </a:t>
            </a:r>
            <a:r>
              <a:rPr lang="lv-LV" sz="2600" b="1" dirty="0"/>
              <a:t>dīvainu vīru </a:t>
            </a:r>
            <a:r>
              <a:rPr lang="lv-LV" sz="2600" dirty="0"/>
              <a:t>– vai tas tik gadījumā nav </a:t>
            </a:r>
            <a:r>
              <a:rPr lang="lv-LV" sz="2600" b="1" dirty="0"/>
              <a:t>gaidāmais Mesija </a:t>
            </a:r>
            <a:r>
              <a:rPr lang="lv-LV" sz="2600" dirty="0"/>
              <a:t>vai </a:t>
            </a:r>
            <a:r>
              <a:rPr lang="lv-LV" sz="2600" b="1" dirty="0" smtClean="0"/>
              <a:t>jauns</a:t>
            </a:r>
            <a:r>
              <a:rPr lang="lv-LV" sz="2600" dirty="0" smtClean="0"/>
              <a:t> </a:t>
            </a:r>
            <a:r>
              <a:rPr lang="lv-LV" sz="2600" b="1" dirty="0" smtClean="0"/>
              <a:t>konkurents </a:t>
            </a:r>
            <a:r>
              <a:rPr lang="lv-LV" sz="2600" dirty="0"/>
              <a:t>no kura ir </a:t>
            </a:r>
            <a:r>
              <a:rPr lang="lv-LV" sz="2600" b="1" dirty="0"/>
              <a:t>jātiek vaļā</a:t>
            </a:r>
            <a:r>
              <a:rPr lang="lv-LV" sz="2600" dirty="0"/>
              <a:t>.</a:t>
            </a:r>
          </a:p>
          <a:p>
            <a:pPr>
              <a:buFontTx/>
              <a:buChar char="•"/>
            </a:pPr>
            <a:r>
              <a:rPr lang="lv-LV" sz="2600" dirty="0"/>
              <a:t>Viņi </a:t>
            </a:r>
            <a:r>
              <a:rPr lang="lv-LV" sz="2600" b="1" dirty="0"/>
              <a:t>sūta priesterus</a:t>
            </a:r>
            <a:r>
              <a:rPr lang="lv-LV" sz="2600" dirty="0"/>
              <a:t> un </a:t>
            </a:r>
            <a:r>
              <a:rPr lang="lv-LV" sz="2600" b="1" dirty="0"/>
              <a:t>levītus</a:t>
            </a:r>
            <a:r>
              <a:rPr lang="lv-LV" sz="2600" dirty="0"/>
              <a:t> (</a:t>
            </a:r>
            <a:r>
              <a:rPr lang="lv-LV" sz="2600" b="1" dirty="0"/>
              <a:t>tempļa sardzi</a:t>
            </a:r>
            <a:r>
              <a:rPr lang="lv-LV" sz="2600" dirty="0"/>
              <a:t>), lai uzzina, kas </a:t>
            </a:r>
            <a:r>
              <a:rPr lang="lv-LV" sz="2600" b="1" dirty="0"/>
              <a:t>viņš tāds ir?</a:t>
            </a:r>
          </a:p>
          <a:p>
            <a:pPr>
              <a:buFontTx/>
              <a:buChar char="•"/>
            </a:pPr>
            <a:endParaRPr lang="lv-LV" sz="2600" dirty="0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7" y="1135810"/>
            <a:ext cx="3714744" cy="5326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57222" y="1"/>
            <a:ext cx="9501222" cy="857231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800" i="1" baseline="30000" dirty="0" smtClean="0"/>
              <a:t>     </a:t>
            </a:r>
            <a:r>
              <a:rPr lang="lv-LV" sz="2800" b="1" dirty="0" smtClean="0"/>
              <a:t>Mt.3</a:t>
            </a:r>
            <a:r>
              <a:rPr lang="lv-LV" sz="2800" i="1" baseline="30000" dirty="0" smtClean="0"/>
              <a:t>:4</a:t>
            </a:r>
            <a:r>
              <a:rPr lang="lv-LV" sz="2800" i="1" dirty="0" smtClean="0"/>
              <a:t>Jānis valkāja kamieļu vilnas drēbes un ādas jostu ap gurniem. Viņa barība bija siseņi un savvaļas bišu medus.</a:t>
            </a: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55928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Jānis Kristītājs bija dīvainis.</a:t>
            </a:r>
          </a:p>
          <a:p>
            <a:pPr>
              <a:buFontTx/>
              <a:buChar char="•"/>
            </a:pPr>
            <a:r>
              <a:rPr lang="lv-LV" sz="2800" dirty="0" smtClean="0"/>
              <a:t>Jānis </a:t>
            </a:r>
            <a:r>
              <a:rPr lang="lv-LV" sz="2800" b="1" dirty="0" smtClean="0"/>
              <a:t>sludina Jēzu Kristu, krustā sisto!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Jānis gara acīm redz </a:t>
            </a:r>
            <a:r>
              <a:rPr lang="lv-LV" sz="2800" b="1" dirty="0" smtClean="0"/>
              <a:t>Jēzus krusta notikumu</a:t>
            </a:r>
            <a:r>
              <a:rPr lang="lv-LV" sz="2800" dirty="0" smtClean="0"/>
              <a:t>, kas </a:t>
            </a:r>
            <a:r>
              <a:rPr lang="lv-LV" sz="2800" b="1" dirty="0" smtClean="0"/>
              <a:t>nesīs pestīšanu/glābšanu visiem cilvēkiem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pic>
        <p:nvPicPr>
          <p:cNvPr id="23554" name="Picture 2" descr="Attēlu rezultāti vaicājumam “people looking at cross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2928934"/>
            <a:ext cx="5857916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 l="6910" t="17851" r="7402" b="4497"/>
          <a:stretch>
            <a:fillRect/>
          </a:stretch>
        </p:blipFill>
        <p:spPr bwMode="auto">
          <a:xfrm>
            <a:off x="0" y="2947724"/>
            <a:ext cx="3357554" cy="3910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0"/>
            <a:ext cx="9429750" cy="1500188"/>
          </a:xfrm>
        </p:spPr>
        <p:txBody>
          <a:bodyPr/>
          <a:lstStyle/>
          <a:p>
            <a:pPr>
              <a:buFontTx/>
              <a:buNone/>
            </a:pPr>
            <a:r>
              <a:rPr lang="lv-LV" i="1" smtClean="0"/>
              <a:t>   </a:t>
            </a:r>
            <a:r>
              <a:rPr lang="lv-LV" sz="2800" i="1" smtClean="0"/>
              <a:t>20 Viņš stingri apliecināja: "Es neesmu Kristus." 21 Tad tie viņam jautāja: "Kas tad? Vai tu esi Ēlija?" Bet viņš saka: "Es tas neesmu." - "Vai tu esi gaidāmais pravietis?" Viņš atbildēja: "Nē."</a:t>
            </a:r>
            <a:endParaRPr lang="en-US" sz="28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857364"/>
            <a:ext cx="6286512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Mēs redzam cik </a:t>
            </a:r>
            <a:r>
              <a:rPr lang="lv-LV" sz="2800" b="1" dirty="0" smtClean="0"/>
              <a:t>jūdiem ir svarīgs Mesija/Glābējs</a:t>
            </a:r>
            <a:r>
              <a:rPr lang="lv-LV" sz="2800" dirty="0" smtClean="0"/>
              <a:t>! Kā jūdi viņu gaida!</a:t>
            </a:r>
          </a:p>
          <a:p>
            <a:pPr>
              <a:buFontTx/>
              <a:buChar char="•"/>
            </a:pPr>
            <a:r>
              <a:rPr lang="lv-LV" sz="2800" dirty="0" smtClean="0"/>
              <a:t>Kā ir ar mums? Vai mēs </a:t>
            </a:r>
            <a:r>
              <a:rPr lang="lv-LV" sz="2800" b="1" dirty="0" smtClean="0"/>
              <a:t>gaidam Dieva iejaukšanos šai pasaulē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endParaRPr lang="lv-LV" sz="10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Jānis</a:t>
            </a:r>
            <a:r>
              <a:rPr lang="lv-LV" sz="2800" dirty="0" smtClean="0"/>
              <a:t> būtu </a:t>
            </a:r>
            <a:r>
              <a:rPr lang="lv-LV" sz="2800" b="1" dirty="0" smtClean="0"/>
              <a:t>varējis</a:t>
            </a:r>
            <a:r>
              <a:rPr lang="lv-LV" sz="2800" dirty="0" smtClean="0"/>
              <a:t> teikt, ka </a:t>
            </a:r>
            <a:r>
              <a:rPr lang="lv-LV" sz="2800" b="1" dirty="0" smtClean="0"/>
              <a:t>Viņš ir Kristus </a:t>
            </a:r>
            <a:r>
              <a:rPr lang="lv-LV" sz="2800" dirty="0" smtClean="0"/>
              <a:t>un tad būtu varējsi </a:t>
            </a:r>
            <a:r>
              <a:rPr lang="lv-LV" sz="2800" b="1" dirty="0" smtClean="0"/>
              <a:t>baudīt</a:t>
            </a:r>
            <a:r>
              <a:rPr lang="lv-LV" sz="2800" dirty="0" smtClean="0"/>
              <a:t> vēl lielāku tautas </a:t>
            </a:r>
            <a:r>
              <a:rPr lang="lv-LV" sz="2800" b="1" dirty="0" smtClean="0"/>
              <a:t>atzinību</a:t>
            </a:r>
            <a:r>
              <a:rPr lang="lv-LV" sz="2800" dirty="0" smtClean="0"/>
              <a:t> un </a:t>
            </a:r>
            <a:r>
              <a:rPr lang="lv-LV" sz="2800" b="1" dirty="0" smtClean="0"/>
              <a:t>slavu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Jānis </a:t>
            </a:r>
            <a:r>
              <a:rPr lang="lv-LV" sz="2800" b="1" dirty="0"/>
              <a:t>neizliekas </a:t>
            </a:r>
            <a:r>
              <a:rPr lang="lv-LV" sz="2800" dirty="0"/>
              <a:t>par to, kas viņš nav!</a:t>
            </a:r>
          </a:p>
          <a:p>
            <a:pPr>
              <a:buFontTx/>
              <a:buChar char="•"/>
            </a:pPr>
            <a:r>
              <a:rPr lang="lv-LV" sz="2800" dirty="0"/>
              <a:t>Viņš tikai </a:t>
            </a:r>
            <a:r>
              <a:rPr lang="lv-LV" sz="2800" b="1" dirty="0"/>
              <a:t>apliecina patiesību</a:t>
            </a:r>
            <a:r>
              <a:rPr lang="lv-LV" sz="2800" dirty="0"/>
              <a:t>, ka viņš nav </a:t>
            </a:r>
            <a:r>
              <a:rPr lang="lv-LV" sz="2800" b="1" dirty="0"/>
              <a:t>ne Kristus, ne Ēlija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Kāpēc </a:t>
            </a:r>
            <a:r>
              <a:rPr lang="lv-LV" sz="2800" b="1" dirty="0" smtClean="0"/>
              <a:t>ļaudis salīdzina </a:t>
            </a:r>
            <a:r>
              <a:rPr lang="lv-LV" sz="2800" dirty="0" smtClean="0"/>
              <a:t>ar </a:t>
            </a:r>
            <a:r>
              <a:rPr lang="lv-LV" sz="2800" b="1" dirty="0" smtClean="0"/>
              <a:t>Ēliju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643050"/>
            <a:ext cx="2987675" cy="479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None/>
            </a:pPr>
            <a:r>
              <a:rPr lang="lv-LV" sz="2800" b="1" i="1" dirty="0" smtClean="0"/>
              <a:t>Mt.11</a:t>
            </a:r>
            <a:r>
              <a:rPr lang="lv-LV" sz="2800" i="1" dirty="0" smtClean="0"/>
              <a:t>:9 Jēzus saka: Ko jūs esat izgājuši redzēt? Vai kādu pravieti? Tiešām, Es jums saku, tas ir augstāks nekā pravietis 10 Šis ir tas, par ko rakstīts: redzi, Es sūtu Savu sūtni Tavā priekšā, kam būs Tev ceļu sataisīt. 11 Patiesi Es jums saku: no sievām dzimušie neviens nav cēlies lielāks par Jāni Kristītāju; bet mazākais Debesu valstībā ir lielāks par viņu.</a:t>
            </a: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None/>
            </a:pPr>
            <a:endParaRPr lang="lv-LV" sz="2800" i="1" dirty="0" smtClean="0"/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 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60FC39-1036-4634-94D4-3E03920B47F3}" type="slidenum">
              <a:rPr lang="lv-LV" smtClean="0">
                <a:latin typeface="Arial" pitchFamily="34" charset="0"/>
              </a:rPr>
              <a:pPr/>
              <a:t>7</a:t>
            </a:fld>
            <a:endParaRPr lang="lv-LV" smtClean="0">
              <a:latin typeface="Arial" pitchFamily="34" charset="0"/>
            </a:endParaRPr>
          </a:p>
        </p:txBody>
      </p:sp>
      <p:pic>
        <p:nvPicPr>
          <p:cNvPr id="6" name="Picture 7" descr="http://www.marypages.com/JohnBapt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00628" y="2428868"/>
            <a:ext cx="4143372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2786058"/>
            <a:ext cx="535781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b="1" dirty="0" smtClean="0"/>
              <a:t>Jēzus</a:t>
            </a:r>
            <a:r>
              <a:rPr lang="lv-LV" sz="3200" dirty="0" smtClean="0"/>
              <a:t> veltī ļoti </a:t>
            </a:r>
            <a:r>
              <a:rPr lang="lv-LV" sz="3200" b="1" dirty="0" smtClean="0"/>
              <a:t>augstus vārdus Jānim Kristītājam</a:t>
            </a:r>
            <a:r>
              <a:rPr lang="lv-LV" sz="3200" dirty="0" smtClean="0"/>
              <a:t>:</a:t>
            </a:r>
          </a:p>
          <a:p>
            <a:pPr>
              <a:buFontTx/>
              <a:buChar char="•"/>
            </a:pPr>
            <a:r>
              <a:rPr lang="lv-LV" sz="3200" b="1" dirty="0" smtClean="0"/>
              <a:t>Lielākais </a:t>
            </a:r>
            <a:r>
              <a:rPr lang="lv-LV" sz="3200" b="1" dirty="0"/>
              <a:t>no praviešiem</a:t>
            </a:r>
          </a:p>
          <a:p>
            <a:pPr>
              <a:buFontTx/>
              <a:buChar char="•"/>
            </a:pPr>
            <a:r>
              <a:rPr lang="lv-LV" sz="3200" b="1" dirty="0" smtClean="0"/>
              <a:t>Dieva sūtnis</a:t>
            </a:r>
          </a:p>
          <a:p>
            <a:pPr>
              <a:buFontTx/>
              <a:buChar char="•"/>
            </a:pPr>
            <a:r>
              <a:rPr lang="lv-LV" sz="3200" b="1" dirty="0" smtClean="0"/>
              <a:t>Ceļa sataisītājs</a:t>
            </a:r>
            <a:endParaRPr lang="lv-LV" sz="3200" b="1" dirty="0"/>
          </a:p>
          <a:p>
            <a:pPr>
              <a:buFontTx/>
              <a:buChar char="•"/>
            </a:pPr>
            <a:r>
              <a:rPr lang="lv-LV" sz="3200" b="1" dirty="0" smtClean="0"/>
              <a:t>Augstākais</a:t>
            </a:r>
            <a:r>
              <a:rPr lang="lv-LV" sz="3200" dirty="0" smtClean="0"/>
              <a:t> no </a:t>
            </a:r>
            <a:r>
              <a:rPr lang="lv-LV" sz="3200" b="1" dirty="0" smtClean="0"/>
              <a:t>sievām dzimušais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221" y="0"/>
            <a:ext cx="9501222" cy="18526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dirty="0" smtClean="0"/>
              <a:t>     </a:t>
            </a:r>
            <a:r>
              <a:rPr lang="lv-LV" sz="2600" i="1" dirty="0" smtClean="0"/>
              <a:t>22 Tad tie viņam sacīja: "Kas tu esi? Mums atbilde jādod tiem, kas mūs sūtījuši. Ko tu pats saki par sevi?" 23 Viņš teica: "Es esmu saucēja balss tuksnesī, kas sauc: dariet līdzenu ceļu Kungam, kā pravietis Jesaja ir sacījis."</a:t>
            </a:r>
            <a:r>
              <a:rPr lang="lv-LV" sz="2600" dirty="0" smtClean="0"/>
              <a:t>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85860"/>
            <a:ext cx="585788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Jānis bija pēdējais pravietis pirms </a:t>
            </a:r>
            <a:r>
              <a:rPr lang="lv-LV" sz="2800" b="1" dirty="0" smtClean="0"/>
              <a:t>Kristus</a:t>
            </a:r>
            <a:r>
              <a:rPr lang="lv-LV" sz="2800" b="1" dirty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Jānis </a:t>
            </a:r>
            <a:r>
              <a:rPr lang="lv-LV" sz="2800" b="1" dirty="0"/>
              <a:t>sagatavoja </a:t>
            </a:r>
            <a:r>
              <a:rPr lang="lv-LV" sz="2800" b="1" dirty="0" smtClean="0"/>
              <a:t>cilvēku sirdis Jēzus Kristus uzņemšanai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Jānis </a:t>
            </a:r>
            <a:r>
              <a:rPr lang="lv-LV" sz="2800" b="1" dirty="0"/>
              <a:t>Kristītājs</a:t>
            </a:r>
            <a:r>
              <a:rPr lang="lv-LV" sz="2800" dirty="0"/>
              <a:t> visiem </a:t>
            </a:r>
            <a:r>
              <a:rPr lang="lv-LV" sz="2800" b="1" dirty="0"/>
              <a:t>ziņo</a:t>
            </a:r>
            <a:r>
              <a:rPr lang="lv-LV" sz="2800" dirty="0"/>
              <a:t> </a:t>
            </a:r>
            <a:r>
              <a:rPr lang="lv-LV" sz="2800" b="1" dirty="0"/>
              <a:t>prieku</a:t>
            </a:r>
            <a:r>
              <a:rPr lang="lv-LV" sz="2800" dirty="0"/>
              <a:t>, kas </a:t>
            </a:r>
            <a:r>
              <a:rPr lang="lv-LV" sz="2800" b="1" dirty="0"/>
              <a:t>pasaulei</a:t>
            </a:r>
            <a:r>
              <a:rPr lang="lv-LV" sz="2800" dirty="0"/>
              <a:t> ir </a:t>
            </a:r>
            <a:r>
              <a:rPr lang="lv-LV" sz="2800" b="1" dirty="0"/>
              <a:t>noticis</a:t>
            </a:r>
            <a:r>
              <a:rPr lang="lv-LV" sz="2800" dirty="0"/>
              <a:t> – par </a:t>
            </a:r>
            <a:r>
              <a:rPr lang="lv-LV" sz="2800" b="1" dirty="0" smtClean="0"/>
              <a:t>Pestītāja</a:t>
            </a:r>
            <a:r>
              <a:rPr lang="lv-LV" sz="2800" dirty="0" smtClean="0"/>
              <a:t> </a:t>
            </a:r>
            <a:r>
              <a:rPr lang="lv-LV" sz="2800" b="1" dirty="0"/>
              <a:t>nākšanu</a:t>
            </a:r>
            <a:r>
              <a:rPr lang="lv-LV" sz="2800" dirty="0"/>
              <a:t>. </a:t>
            </a:r>
          </a:p>
          <a:p>
            <a:pPr>
              <a:buFont typeface="Arial" charset="0"/>
              <a:buChar char="•"/>
            </a:pPr>
            <a:r>
              <a:rPr lang="lv-LV" sz="2800" b="1" dirty="0"/>
              <a:t>Jānis</a:t>
            </a:r>
            <a:r>
              <a:rPr lang="lv-LV" sz="2800" dirty="0"/>
              <a:t> ir </a:t>
            </a:r>
            <a:r>
              <a:rPr lang="lv-LV" sz="2800" b="1" dirty="0"/>
              <a:t>līgavaiņa draugs</a:t>
            </a:r>
            <a:r>
              <a:rPr lang="lv-LV" sz="2800" dirty="0"/>
              <a:t>, kas </a:t>
            </a:r>
            <a:r>
              <a:rPr lang="lv-LV" sz="2800" b="1" dirty="0"/>
              <a:t>paziņo</a:t>
            </a:r>
            <a:r>
              <a:rPr lang="lv-LV" sz="2800" dirty="0"/>
              <a:t> par </a:t>
            </a:r>
            <a:r>
              <a:rPr lang="lv-LV" sz="2800" b="1" dirty="0"/>
              <a:t>Līgavaiņa</a:t>
            </a:r>
            <a:r>
              <a:rPr lang="lv-LV" sz="2800" dirty="0"/>
              <a:t> </a:t>
            </a:r>
            <a:r>
              <a:rPr lang="lv-LV" sz="2800" b="1" dirty="0"/>
              <a:t>ierašanos</a:t>
            </a:r>
            <a:r>
              <a:rPr lang="lv-LV" sz="2800" dirty="0"/>
              <a:t> </a:t>
            </a:r>
            <a:r>
              <a:rPr lang="lv-LV" sz="2800" b="1" dirty="0"/>
              <a:t>pasaulē</a:t>
            </a:r>
            <a:r>
              <a:rPr lang="lv-LV" sz="2800" dirty="0"/>
              <a:t>. </a:t>
            </a:r>
            <a:endParaRPr lang="lv-LV" sz="2800" dirty="0" smtClean="0"/>
          </a:p>
          <a:p>
            <a:pPr>
              <a:buFont typeface="Arial" charset="0"/>
              <a:buChar char="•"/>
            </a:pPr>
            <a:r>
              <a:rPr lang="lv-LV" sz="2800" dirty="0" smtClean="0"/>
              <a:t>Vai mums ir </a:t>
            </a:r>
            <a:r>
              <a:rPr lang="lv-LV" sz="2800" b="1" dirty="0" smtClean="0"/>
              <a:t>prieks</a:t>
            </a:r>
            <a:r>
              <a:rPr lang="lv-LV" sz="2800" dirty="0" smtClean="0"/>
              <a:t> par </a:t>
            </a:r>
            <a:r>
              <a:rPr lang="lv-LV" sz="2800" b="1" dirty="0" smtClean="0"/>
              <a:t>Pestītāja nākšanu pasaulē</a:t>
            </a:r>
            <a:r>
              <a:rPr lang="lv-LV" sz="2800" dirty="0" smtClean="0"/>
              <a:t>? Par </a:t>
            </a:r>
            <a:r>
              <a:rPr lang="lv-LV" sz="2800" b="1" dirty="0" smtClean="0"/>
              <a:t>Kristus piedzimšanas svētkiem?</a:t>
            </a:r>
            <a:endParaRPr lang="lv-LV" sz="2800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500174"/>
            <a:ext cx="3270242" cy="5097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/>
            <a:r>
              <a:rPr lang="lv-LV" sz="3900" i="1" dirty="0" smtClean="0"/>
              <a:t>dariet līdzenu ceļu Tam Kungam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35013"/>
            <a:ext cx="600076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 dirty="0"/>
              <a:t>Kādā veidā </a:t>
            </a:r>
            <a:r>
              <a:rPr lang="lv-LV" sz="2800" dirty="0"/>
              <a:t>tad mēs varam </a:t>
            </a:r>
            <a:r>
              <a:rPr lang="lv-LV" sz="2800" b="1" dirty="0" smtClean="0"/>
              <a:t>darīt?</a:t>
            </a:r>
            <a:r>
              <a:rPr lang="lv-LV" sz="2800" dirty="0" smtClean="0"/>
              <a:t> “</a:t>
            </a:r>
            <a:r>
              <a:rPr lang="lv-LV" sz="2800" i="1" dirty="0"/>
              <a:t>Atgriezieties no grēkiem un liecieties kristīties</a:t>
            </a:r>
            <a:r>
              <a:rPr lang="lv-LV" sz="2800" dirty="0"/>
              <a:t>...” (Ap.d.2:38)</a:t>
            </a:r>
          </a:p>
          <a:p>
            <a:pPr>
              <a:buFont typeface="Arial" charset="0"/>
              <a:buChar char="•"/>
            </a:pPr>
            <a:r>
              <a:rPr lang="lv-LV" sz="2800" b="1" dirty="0"/>
              <a:t>Jānis </a:t>
            </a:r>
            <a:r>
              <a:rPr lang="lv-LV" sz="2800" b="1" dirty="0" smtClean="0"/>
              <a:t>mīlēja cilvēkus un nebija tolerants pret grēku: </a:t>
            </a:r>
            <a:r>
              <a:rPr lang="lv-LV" sz="2800" dirty="0" smtClean="0"/>
              <a:t>“</a:t>
            </a:r>
            <a:r>
              <a:rPr lang="lv-LV" sz="2800" i="1" dirty="0"/>
              <a:t>Jūs odžu dzimums, kas jums norādījis, kā izbēgsit nākamai dusmībai</a:t>
            </a:r>
            <a:r>
              <a:rPr lang="lv-LV" sz="2800" dirty="0"/>
              <a:t>” (Lk.3:7</a:t>
            </a:r>
            <a:r>
              <a:rPr lang="lv-LV" sz="2800" dirty="0" smtClean="0"/>
              <a:t>)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Cilvēki saprata, ka </a:t>
            </a:r>
            <a:r>
              <a:rPr lang="lv-LV" sz="2800" b="1" dirty="0" smtClean="0"/>
              <a:t>Jānis var palīdzēt tikt vaļā no grēka </a:t>
            </a:r>
            <a:r>
              <a:rPr lang="lv-LV" sz="2800" dirty="0" smtClean="0"/>
              <a:t>un </a:t>
            </a:r>
            <a:r>
              <a:rPr lang="lv-LV" sz="2800" b="1" dirty="0" smtClean="0"/>
              <a:t>grēka nastas vainas </a:t>
            </a:r>
            <a:r>
              <a:rPr lang="lv-LV" sz="2800" dirty="0" smtClean="0"/>
              <a:t>un </a:t>
            </a:r>
            <a:r>
              <a:rPr lang="lv-LV" sz="2800" b="1" dirty="0" smtClean="0"/>
              <a:t>nāca pie viņa</a:t>
            </a:r>
            <a:r>
              <a:rPr lang="lv-LV" sz="2800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To </a:t>
            </a:r>
            <a:r>
              <a:rPr lang="lv-LV" sz="2800" b="1" dirty="0" smtClean="0"/>
              <a:t>Baznīca turpina darīt </a:t>
            </a:r>
            <a:r>
              <a:rPr lang="lv-LV" sz="2800" dirty="0" smtClean="0"/>
              <a:t>vēl </a:t>
            </a:r>
            <a:r>
              <a:rPr lang="lv-LV" sz="2800" b="1" dirty="0" smtClean="0"/>
              <a:t>līdz šai dienai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 l="889" r="17820"/>
          <a:stretch>
            <a:fillRect/>
          </a:stretch>
        </p:blipFill>
        <p:spPr bwMode="auto">
          <a:xfrm>
            <a:off x="5786446" y="928670"/>
            <a:ext cx="3357554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4061</TotalTime>
  <Words>935</Words>
  <Application>Microsoft Office PowerPoint</Application>
  <PresentationFormat>On-screen Show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Jāņa 1:19-23 Jānis Kristītājs</vt:lpstr>
      <vt:lpstr>Jāņa 1:19-23 Jānis Kristītājs</vt:lpstr>
      <vt:lpstr>Ievads</vt:lpstr>
      <vt:lpstr>Slide 4</vt:lpstr>
      <vt:lpstr>Slide 5</vt:lpstr>
      <vt:lpstr>Slide 6</vt:lpstr>
      <vt:lpstr>Slide 7</vt:lpstr>
      <vt:lpstr>Slide 8</vt:lpstr>
      <vt:lpstr>dariet līdzenu ceļu Tam Kungam</vt:lpstr>
      <vt:lpstr>Slide 10</vt:lpstr>
      <vt:lpstr>Slide 11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57</cp:revision>
  <dcterms:created xsi:type="dcterms:W3CDTF">2010-10-07T14:46:11Z</dcterms:created>
  <dcterms:modified xsi:type="dcterms:W3CDTF">2020-12-13T17:36:49Z</dcterms:modified>
</cp:coreProperties>
</file>