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82" r:id="rId2"/>
    <p:sldId id="287" r:id="rId3"/>
    <p:sldId id="290" r:id="rId4"/>
    <p:sldId id="291" r:id="rId5"/>
    <p:sldId id="292" r:id="rId6"/>
    <p:sldId id="293" r:id="rId7"/>
    <p:sldId id="294" r:id="rId8"/>
    <p:sldId id="296" r:id="rId9"/>
    <p:sldId id="297" r:id="rId10"/>
    <p:sldId id="298" r:id="rId11"/>
    <p:sldId id="300" r:id="rId12"/>
    <p:sldId id="299" r:id="rId13"/>
    <p:sldId id="301" r:id="rId14"/>
    <p:sldId id="302" r:id="rId15"/>
    <p:sldId id="286" r:id="rId16"/>
    <p:sldId id="303" r:id="rId17"/>
    <p:sldId id="304" r:id="rId18"/>
    <p:sldId id="305" r:id="rId19"/>
    <p:sldId id="272" r:id="rId20"/>
  </p:sldIdLst>
  <p:sldSz cx="9144000" cy="6858000" type="screen4x3"/>
  <p:notesSz cx="7010400" cy="9296400"/>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3007" autoAdjust="0"/>
    <p:restoredTop sz="94660"/>
  </p:normalViewPr>
  <p:slideViewPr>
    <p:cSldViewPr>
      <p:cViewPr>
        <p:scale>
          <a:sx n="70" d="100"/>
          <a:sy n="70" d="100"/>
        </p:scale>
        <p:origin x="-684" y="-3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044"/>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1440" tIns="45720" rIns="91440" bIns="45720" rtlCol="0"/>
          <a:lstStyle>
            <a:lvl1pPr algn="r">
              <a:defRPr sz="1200">
                <a:latin typeface="Arial" pitchFamily="34" charset="0"/>
              </a:defRPr>
            </a:lvl1pPr>
          </a:lstStyle>
          <a:p>
            <a:pPr>
              <a:defRPr/>
            </a:pPr>
            <a:fld id="{BC6F6F11-4436-4A4E-9213-073CC3EBF943}" type="datetimeFigureOut">
              <a:rPr lang="en-US"/>
              <a:pPr>
                <a:defRPr/>
              </a:pPr>
              <a:t>11/14/2020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701041" y="4415790"/>
            <a:ext cx="5608320" cy="418338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966"/>
            <a:ext cx="3037840" cy="464820"/>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970938" y="8829966"/>
            <a:ext cx="3037840" cy="464820"/>
          </a:xfrm>
          <a:prstGeom prst="rect">
            <a:avLst/>
          </a:prstGeom>
        </p:spPr>
        <p:txBody>
          <a:bodyPr vert="horz" lIns="91440" tIns="45720" rIns="91440" bIns="45720" rtlCol="0" anchor="b"/>
          <a:lstStyle>
            <a:lvl1pPr algn="r">
              <a:defRPr sz="1200">
                <a:latin typeface="Arial" pitchFamily="34" charset="0"/>
              </a:defRPr>
            </a:lvl1pPr>
          </a:lstStyle>
          <a:p>
            <a:pPr>
              <a:defRPr/>
            </a:pPr>
            <a:fld id="{74E0386A-15C5-4621-A057-89BF7780852A}"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968D6F3-CB74-4B2C-9C4C-14255C6EDDDF}"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7C521D4-C099-4B43-B57C-2961C81813D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E1885856-968B-468F-AB36-6F6DF51D2E1F}"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EDA7B19-FFBB-412E-AABC-B7C4F527EA97}"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27861921-FAD5-4DC0-A9F4-1C98C0B314A1}"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AA365017-68A2-491E-902A-C5399FAB1FF6}"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7C8C256F-12B6-4F13-A215-49E71B6CEC16}"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B0D46357-2E4A-40EB-9324-AC7F7CEA72F9}"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1C3338EE-D412-4CAB-A0E6-6AEFDD2FFCCD}"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401FFE35-4B00-4830-BAEB-62AB5BE32DA7}"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3F06BB78-D280-4B3E-8CF5-D266082B3F36}"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62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88080C1A-BF37-4BC0-AFF3-25DEF493C925}"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20675" y="0"/>
            <a:ext cx="8894763" cy="1071563"/>
          </a:xfrm>
        </p:spPr>
        <p:txBody>
          <a:bodyPr/>
          <a:lstStyle/>
          <a:p>
            <a:pPr eaLnBrk="1" hangingPunct="1"/>
            <a:r>
              <a:rPr lang="lv-LV" b="1" dirty="0" smtClean="0"/>
              <a:t>Mk.5:21-43 Latvijas neatkarība</a:t>
            </a:r>
          </a:p>
        </p:txBody>
      </p:sp>
      <p:pic>
        <p:nvPicPr>
          <p:cNvPr id="2051" name="Picture 3" descr="DOVE019"/>
          <p:cNvPicPr>
            <a:picLocks noChangeAspect="1" noChangeArrowheads="1"/>
          </p:cNvPicPr>
          <p:nvPr/>
        </p:nvPicPr>
        <p:blipFill>
          <a:blip r:embed="rId2"/>
          <a:srcRect/>
          <a:stretch>
            <a:fillRect/>
          </a:stretch>
        </p:blipFill>
        <p:spPr bwMode="auto">
          <a:xfrm>
            <a:off x="7143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29500" y="0"/>
            <a:ext cx="1714500" cy="396875"/>
          </a:xfrm>
          <a:prstGeom prst="rect">
            <a:avLst/>
          </a:prstGeom>
          <a:noFill/>
          <a:ln w="9525">
            <a:noFill/>
            <a:miter lim="800000"/>
            <a:headEnd/>
            <a:tailEnd/>
          </a:ln>
        </p:spPr>
        <p:txBody>
          <a:bodyPr>
            <a:spAutoFit/>
          </a:bodyPr>
          <a:lstStyle/>
          <a:p>
            <a:pPr>
              <a:spcBef>
                <a:spcPct val="50000"/>
              </a:spcBef>
            </a:pPr>
            <a:r>
              <a:rPr lang="lv-LV" sz="2000" dirty="0" smtClean="0"/>
              <a:t>15.nov.2020.</a:t>
            </a:r>
            <a:endParaRPr lang="lv-LV" sz="2000" dirty="0"/>
          </a:p>
        </p:txBody>
      </p:sp>
      <p:sp>
        <p:nvSpPr>
          <p:cNvPr id="2053" name="Rectangle 3"/>
          <p:cNvSpPr>
            <a:spLocks noChangeArrowheads="1"/>
          </p:cNvSpPr>
          <p:nvPr/>
        </p:nvSpPr>
        <p:spPr bwMode="auto">
          <a:xfrm>
            <a:off x="5580063" y="7651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C4E5F467-2AA0-43B6-B954-E73F33B12143}" type="slidenum">
              <a:rPr lang="lv-LV" smtClean="0"/>
              <a:pPr/>
              <a:t>1</a:t>
            </a:fld>
            <a:endParaRPr lang="lv-LV" smtClean="0"/>
          </a:p>
        </p:txBody>
      </p:sp>
      <p:pic>
        <p:nvPicPr>
          <p:cNvPr id="8" name="Picture 7"/>
          <p:cNvPicPr>
            <a:picLocks noChangeAspect="1" noChangeArrowheads="1"/>
          </p:cNvPicPr>
          <p:nvPr/>
        </p:nvPicPr>
        <p:blipFill>
          <a:blip r:embed="rId3"/>
          <a:srcRect/>
          <a:stretch>
            <a:fillRect/>
          </a:stretch>
        </p:blipFill>
        <p:spPr bwMode="auto">
          <a:xfrm>
            <a:off x="611188" y="1285860"/>
            <a:ext cx="7921625" cy="5429288"/>
          </a:xfrm>
          <a:prstGeom prst="rect">
            <a:avLst/>
          </a:prstGeom>
          <a:noFill/>
          <a:ln w="9525">
            <a:noFill/>
            <a:miter lim="800000"/>
            <a:headEnd/>
            <a:tailEnd/>
          </a:ln>
        </p:spPr>
      </p:pic>
      <p:pic>
        <p:nvPicPr>
          <p:cNvPr id="9" name="Picture 5"/>
          <p:cNvPicPr>
            <a:picLocks noChangeAspect="1" noChangeArrowheads="1"/>
          </p:cNvPicPr>
          <p:nvPr/>
        </p:nvPicPr>
        <p:blipFill>
          <a:blip r:embed="rId4"/>
          <a:srcRect/>
          <a:stretch>
            <a:fillRect/>
          </a:stretch>
        </p:blipFill>
        <p:spPr bwMode="auto">
          <a:xfrm>
            <a:off x="785786" y="1364140"/>
            <a:ext cx="3887788" cy="192198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642938"/>
            <a:ext cx="9144000" cy="3108325"/>
          </a:xfrm>
          <a:prstGeom prst="rect">
            <a:avLst/>
          </a:prstGeom>
          <a:noFill/>
          <a:ln w="9525">
            <a:noFill/>
            <a:miter lim="800000"/>
            <a:headEnd/>
            <a:tailEnd/>
          </a:ln>
        </p:spPr>
        <p:txBody>
          <a:bodyPr>
            <a:spAutoFit/>
          </a:bodyPr>
          <a:lstStyle/>
          <a:p>
            <a:pPr>
              <a:buFontTx/>
              <a:buChar char="•"/>
            </a:pPr>
            <a:r>
              <a:rPr lang="lv-LV" sz="2800"/>
              <a:t>Pēc </a:t>
            </a:r>
            <a:r>
              <a:rPr lang="lv-LV" sz="2800" b="1"/>
              <a:t>nedēļu ilgām cīņām</a:t>
            </a:r>
            <a:r>
              <a:rPr lang="lv-LV" sz="2800"/>
              <a:t> </a:t>
            </a:r>
            <a:r>
              <a:rPr lang="lv-LV" sz="2800" b="1"/>
              <a:t>10.novembrī</a:t>
            </a:r>
            <a:r>
              <a:rPr lang="lv-LV" sz="2800"/>
              <a:t> sākās Latvijas armijas </a:t>
            </a:r>
            <a:r>
              <a:rPr lang="lv-LV" sz="2800" b="1"/>
              <a:t>ģenerāluzbrukums</a:t>
            </a:r>
            <a:r>
              <a:rPr lang="lv-LV" sz="2800"/>
              <a:t>. </a:t>
            </a:r>
          </a:p>
          <a:p>
            <a:pPr>
              <a:buFontTx/>
              <a:buChar char="•"/>
            </a:pPr>
            <a:r>
              <a:rPr lang="lv-LV" sz="2800"/>
              <a:t>Un </a:t>
            </a:r>
            <a:r>
              <a:rPr lang="lv-LV" sz="2800" b="1"/>
              <a:t>11.novembrī</a:t>
            </a:r>
            <a:r>
              <a:rPr lang="lv-LV" sz="2800"/>
              <a:t> pēc </a:t>
            </a:r>
            <a:r>
              <a:rPr lang="lv-LV" sz="2800" b="1"/>
              <a:t>niknām cīņām Rīga tika atbrīvota</a:t>
            </a:r>
            <a:r>
              <a:rPr lang="lv-LV" sz="2800"/>
              <a:t>. Un </a:t>
            </a:r>
            <a:r>
              <a:rPr lang="lv-LV" sz="2800" b="1"/>
              <a:t>latviešu armija</a:t>
            </a:r>
            <a:r>
              <a:rPr lang="lv-LV" sz="2800"/>
              <a:t> ieņēma </a:t>
            </a:r>
            <a:r>
              <a:rPr lang="lv-LV" sz="2800" b="1"/>
              <a:t>līniju Vecdubulti-Stopiņi-Ķekava</a:t>
            </a:r>
            <a:r>
              <a:rPr lang="lv-LV" sz="2800"/>
              <a:t>. </a:t>
            </a:r>
          </a:p>
          <a:p>
            <a:pPr>
              <a:buFontTx/>
              <a:buChar char="•"/>
            </a:pPr>
            <a:r>
              <a:rPr lang="lv-LV" sz="2800"/>
              <a:t>Par godu šim notikumam </a:t>
            </a:r>
            <a:r>
              <a:rPr lang="lv-LV" sz="2800" b="1"/>
              <a:t>Rīgas atbrīvošanas diena</a:t>
            </a:r>
            <a:r>
              <a:rPr lang="lv-LV" sz="2800"/>
              <a:t> tiek svinēta kā </a:t>
            </a:r>
            <a:r>
              <a:rPr lang="lv-LV" sz="2800" b="1"/>
              <a:t>Lāčplēša diena</a:t>
            </a:r>
            <a:r>
              <a:rPr lang="lv-LV" sz="2800"/>
              <a:t>.</a:t>
            </a:r>
            <a:endParaRPr lang="en-US" sz="2800"/>
          </a:p>
        </p:txBody>
      </p:sp>
      <p:sp>
        <p:nvSpPr>
          <p:cNvPr id="6147" name="Slide Number Placeholder 3"/>
          <p:cNvSpPr>
            <a:spLocks noGrp="1"/>
          </p:cNvSpPr>
          <p:nvPr>
            <p:ph type="sldNum" sz="quarter" idx="12"/>
          </p:nvPr>
        </p:nvSpPr>
        <p:spPr>
          <a:noFill/>
        </p:spPr>
        <p:txBody>
          <a:bodyPr/>
          <a:lstStyle/>
          <a:p>
            <a:fld id="{152C3E57-5FE0-45BF-A842-590C1D31EA11}" type="slidenum">
              <a:rPr lang="lv-LV" smtClean="0"/>
              <a:pPr/>
              <a:t>10</a:t>
            </a:fld>
            <a:endParaRPr lang="lv-LV" smtClean="0"/>
          </a:p>
        </p:txBody>
      </p:sp>
      <p:sp>
        <p:nvSpPr>
          <p:cNvPr id="6" name="Rectangle 2"/>
          <p:cNvSpPr>
            <a:spLocks noGrp="1" noChangeArrowheads="1"/>
          </p:cNvSpPr>
          <p:nvPr>
            <p:ph type="title"/>
          </p:nvPr>
        </p:nvSpPr>
        <p:spPr>
          <a:xfrm>
            <a:off x="0" y="0"/>
            <a:ext cx="9144000" cy="692150"/>
          </a:xfrm>
        </p:spPr>
        <p:txBody>
          <a:bodyPr/>
          <a:lstStyle/>
          <a:p>
            <a:pPr eaLnBrk="1" hangingPunct="1"/>
            <a:r>
              <a:rPr lang="lv-LV" sz="4300" b="1" smtClean="0">
                <a:solidFill>
                  <a:schemeClr val="tx1"/>
                </a:solidFill>
              </a:rPr>
              <a:t>Uzvara pār Rīgu</a:t>
            </a:r>
          </a:p>
        </p:txBody>
      </p:sp>
      <p:pic>
        <p:nvPicPr>
          <p:cNvPr id="5126" name="Picture 6" descr="http://www.sargs.lv/%7E/media/Sargs_LV/Vesture/Vesture/2010/4_AC.ashx?w=550&amp;h=311&amp;as=1"/>
          <p:cNvPicPr>
            <a:picLocks noChangeAspect="1" noChangeArrowheads="1"/>
          </p:cNvPicPr>
          <p:nvPr/>
        </p:nvPicPr>
        <p:blipFill>
          <a:blip r:embed="rId2"/>
          <a:srcRect t="24116"/>
          <a:stretch>
            <a:fillRect/>
          </a:stretch>
        </p:blipFill>
        <p:spPr bwMode="auto">
          <a:xfrm>
            <a:off x="357158" y="3643314"/>
            <a:ext cx="8429684" cy="318794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6"/>
                                        </p:tgtEl>
                                        <p:attrNameLst>
                                          <p:attrName>style.visibility</p:attrName>
                                        </p:attrNameLst>
                                      </p:cBhvr>
                                      <p:to>
                                        <p:strVal val="visible"/>
                                      </p:to>
                                    </p:set>
                                    <p:animEffect transition="in" filter="fade">
                                      <p:cBhvr>
                                        <p:cTn id="11" dur="2000"/>
                                        <p:tgtEl>
                                          <p:spTgt spid="512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428604"/>
            <a:ext cx="5929322" cy="6986528"/>
          </a:xfrm>
          <a:prstGeom prst="rect">
            <a:avLst/>
          </a:prstGeom>
          <a:noFill/>
          <a:ln w="9525">
            <a:noFill/>
            <a:miter lim="800000"/>
            <a:headEnd/>
            <a:tailEnd/>
          </a:ln>
        </p:spPr>
        <p:txBody>
          <a:bodyPr wrap="square">
            <a:spAutoFit/>
          </a:bodyPr>
          <a:lstStyle/>
          <a:p>
            <a:pPr>
              <a:buFontTx/>
              <a:buChar char="•"/>
            </a:pPr>
            <a:r>
              <a:rPr lang="lv-LV" sz="2800" dirty="0" smtClean="0"/>
              <a:t>Bet </a:t>
            </a:r>
            <a:r>
              <a:rPr lang="lv-LV" sz="2800" b="1" dirty="0" smtClean="0"/>
              <a:t>kur latvieši ņēma spēku savai varonībai</a:t>
            </a:r>
            <a:r>
              <a:rPr lang="lv-LV" sz="2800" dirty="0" smtClean="0"/>
              <a:t>, </a:t>
            </a:r>
            <a:r>
              <a:rPr lang="lv-LV" sz="2800" b="1" dirty="0" smtClean="0"/>
              <a:t>motivācijai</a:t>
            </a:r>
            <a:r>
              <a:rPr lang="lv-LV" sz="2800" dirty="0" smtClean="0"/>
              <a:t>, </a:t>
            </a:r>
            <a:r>
              <a:rPr lang="lv-LV" sz="2800" b="1" dirty="0" smtClean="0"/>
              <a:t>gribai aizstāvēt brīvību</a:t>
            </a:r>
            <a:r>
              <a:rPr lang="lv-LV" sz="2800" dirty="0" smtClean="0"/>
              <a:t>? </a:t>
            </a:r>
          </a:p>
          <a:p>
            <a:pPr>
              <a:buFontTx/>
              <a:buChar char="•"/>
            </a:pPr>
            <a:r>
              <a:rPr lang="lv-LV" sz="2800" dirty="0" smtClean="0"/>
              <a:t>Kur viņi </a:t>
            </a:r>
            <a:r>
              <a:rPr lang="lv-LV" sz="2800" b="1" dirty="0" smtClean="0"/>
              <a:t>guva spēku </a:t>
            </a:r>
            <a:r>
              <a:rPr lang="lv-LV" sz="2800" dirty="0" smtClean="0"/>
              <a:t>upurēt </a:t>
            </a:r>
            <a:r>
              <a:rPr lang="lv-LV" sz="2800" b="1" dirty="0" smtClean="0"/>
              <a:t>savu egoistisko labumu </a:t>
            </a:r>
            <a:r>
              <a:rPr lang="lv-LV" sz="2800" dirty="0" smtClean="0"/>
              <a:t>iepretīt </a:t>
            </a:r>
            <a:r>
              <a:rPr lang="lv-LV" sz="2800" b="1" dirty="0" smtClean="0"/>
              <a:t>tautas</a:t>
            </a:r>
            <a:r>
              <a:rPr lang="lv-LV" sz="2800" dirty="0" smtClean="0"/>
              <a:t> un </a:t>
            </a:r>
            <a:r>
              <a:rPr lang="lv-LV" sz="2800" b="1" dirty="0" smtClean="0"/>
              <a:t>nācijas labumam</a:t>
            </a:r>
            <a:r>
              <a:rPr lang="lv-LV" sz="2800" dirty="0" smtClean="0"/>
              <a:t>?</a:t>
            </a:r>
          </a:p>
          <a:p>
            <a:pPr>
              <a:buFontTx/>
              <a:buChar char="•"/>
            </a:pPr>
            <a:r>
              <a:rPr lang="lv-LV" sz="2800" b="1" dirty="0" smtClean="0"/>
              <a:t>Mūsdienās</a:t>
            </a:r>
            <a:r>
              <a:rPr lang="lv-LV" sz="2800" dirty="0" smtClean="0"/>
              <a:t> vēl </a:t>
            </a:r>
            <a:r>
              <a:rPr lang="lv-LV" sz="2800" b="1" dirty="0" smtClean="0"/>
              <a:t>daudzos</a:t>
            </a:r>
            <a:r>
              <a:rPr lang="lv-LV" sz="2800" dirty="0" smtClean="0"/>
              <a:t> Latvijas </a:t>
            </a:r>
            <a:r>
              <a:rPr lang="lv-LV" sz="2800" b="1" dirty="0" smtClean="0"/>
              <a:t>dievnamos</a:t>
            </a:r>
            <a:r>
              <a:rPr lang="lv-LV" sz="2800" dirty="0" smtClean="0"/>
              <a:t> var </a:t>
            </a:r>
            <a:r>
              <a:rPr lang="lv-LV" sz="2800" b="1" dirty="0" smtClean="0"/>
              <a:t>redzēt</a:t>
            </a:r>
            <a:r>
              <a:rPr lang="lv-LV" sz="2800" dirty="0" smtClean="0"/>
              <a:t> </a:t>
            </a:r>
            <a:r>
              <a:rPr lang="lv-LV" sz="2800" b="1" dirty="0" smtClean="0"/>
              <a:t>piemiņas plāksnes</a:t>
            </a:r>
            <a:r>
              <a:rPr lang="lv-LV" sz="2800" dirty="0" smtClean="0"/>
              <a:t> ar citātu no </a:t>
            </a:r>
            <a:r>
              <a:rPr lang="lv-LV" sz="2800" b="1" dirty="0" smtClean="0"/>
              <a:t>Jāņa ev</a:t>
            </a:r>
            <a:r>
              <a:rPr lang="lv-LV" sz="2800" dirty="0" smtClean="0"/>
              <a:t>.: „</a:t>
            </a:r>
            <a:r>
              <a:rPr lang="lv-LV" sz="2800" i="1" dirty="0" smtClean="0"/>
              <a:t>Nevienam nav lielākas mīlestības kā šī, ja kāds savu dzīvību nodod par saviem draugiem</a:t>
            </a:r>
            <a:r>
              <a:rPr lang="lv-LV" sz="2800" dirty="0" smtClean="0"/>
              <a:t>.” (Jņ.15:13) </a:t>
            </a:r>
          </a:p>
          <a:p>
            <a:pPr>
              <a:buFontTx/>
              <a:buChar char="•"/>
            </a:pPr>
            <a:r>
              <a:rPr lang="lv-LV" sz="2800" b="1" dirty="0" smtClean="0"/>
              <a:t>Svētie raksti</a:t>
            </a:r>
            <a:r>
              <a:rPr lang="lv-LV" sz="2800" dirty="0" smtClean="0"/>
              <a:t> ir </a:t>
            </a:r>
            <a:r>
              <a:rPr lang="lv-LV" sz="2800" b="1" dirty="0" smtClean="0"/>
              <a:t>pilni</a:t>
            </a:r>
            <a:r>
              <a:rPr lang="lv-LV" sz="2800" dirty="0" smtClean="0"/>
              <a:t> ar </a:t>
            </a:r>
            <a:r>
              <a:rPr lang="lv-LV" sz="2800" b="1" dirty="0" smtClean="0"/>
              <a:t>varonības pilnām ainām</a:t>
            </a:r>
            <a:r>
              <a:rPr lang="lv-LV" sz="2800" dirty="0" smtClean="0"/>
              <a:t>, kas </a:t>
            </a:r>
            <a:r>
              <a:rPr lang="lv-LV" sz="2800" b="1" dirty="0" smtClean="0"/>
              <a:t>atspoguļo Dieva cīņu pret</a:t>
            </a:r>
            <a:r>
              <a:rPr lang="lv-LV" sz="2800" dirty="0" smtClean="0"/>
              <a:t> </a:t>
            </a:r>
            <a:r>
              <a:rPr lang="lv-LV" sz="2800" b="1" dirty="0" smtClean="0"/>
              <a:t>ļaunumu</a:t>
            </a:r>
            <a:r>
              <a:rPr lang="lv-LV" sz="2800" dirty="0" smtClean="0"/>
              <a:t>. </a:t>
            </a:r>
            <a:endParaRPr lang="en-US" sz="2800" dirty="0" smtClean="0"/>
          </a:p>
          <a:p>
            <a:pPr>
              <a:buFontTx/>
              <a:buChar char="•"/>
            </a:pPr>
            <a:endParaRPr lang="en-US" sz="2800" dirty="0"/>
          </a:p>
        </p:txBody>
      </p:sp>
      <p:sp>
        <p:nvSpPr>
          <p:cNvPr id="6147" name="Slide Number Placeholder 3"/>
          <p:cNvSpPr>
            <a:spLocks noGrp="1"/>
          </p:cNvSpPr>
          <p:nvPr>
            <p:ph type="sldNum" sz="quarter" idx="12"/>
          </p:nvPr>
        </p:nvSpPr>
        <p:spPr>
          <a:noFill/>
        </p:spPr>
        <p:txBody>
          <a:bodyPr/>
          <a:lstStyle/>
          <a:p>
            <a:fld id="{152C3E57-5FE0-45BF-A842-590C1D31EA11}" type="slidenum">
              <a:rPr lang="lv-LV" smtClean="0"/>
              <a:pPr/>
              <a:t>11</a:t>
            </a:fld>
            <a:endParaRPr lang="lv-LV" smtClean="0"/>
          </a:p>
        </p:txBody>
      </p:sp>
      <p:sp>
        <p:nvSpPr>
          <p:cNvPr id="6" name="Rectangle 2"/>
          <p:cNvSpPr>
            <a:spLocks noGrp="1" noChangeArrowheads="1"/>
          </p:cNvSpPr>
          <p:nvPr>
            <p:ph type="title"/>
          </p:nvPr>
        </p:nvSpPr>
        <p:spPr>
          <a:xfrm>
            <a:off x="0" y="0"/>
            <a:ext cx="9144000" cy="692150"/>
          </a:xfrm>
        </p:spPr>
        <p:txBody>
          <a:bodyPr/>
          <a:lstStyle/>
          <a:p>
            <a:pPr eaLnBrk="1" hangingPunct="1"/>
            <a:r>
              <a:rPr lang="lv-LV" sz="4300" b="1" dirty="0" smtClean="0">
                <a:solidFill>
                  <a:schemeClr val="tx1"/>
                </a:solidFill>
              </a:rPr>
              <a:t>Kur rodas varonība?</a:t>
            </a:r>
          </a:p>
        </p:txBody>
      </p:sp>
      <p:pic>
        <p:nvPicPr>
          <p:cNvPr id="8" name="Picture 2" descr="http://www.laiki.lv/_Jurmala/ImageHandler.ashx?UploadedFile=true&amp;pg=c069b419-2d7a-40bf-99da-70ff62e2e681&amp;image=%7E/App_Data/UserImages/Image/11%20novembris.JPG"/>
          <p:cNvPicPr>
            <a:picLocks noChangeAspect="1" noChangeArrowheads="1"/>
          </p:cNvPicPr>
          <p:nvPr/>
        </p:nvPicPr>
        <p:blipFill>
          <a:blip r:embed="rId2"/>
          <a:srcRect/>
          <a:stretch>
            <a:fillRect/>
          </a:stretch>
        </p:blipFill>
        <p:spPr bwMode="auto">
          <a:xfrm>
            <a:off x="5743315" y="1000108"/>
            <a:ext cx="3400685" cy="500066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calcmode="lin" valueType="num">
                                      <p:cBhvr additive="base">
                                        <p:cTn id="2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3" end="3"/>
                                            </p:txEl>
                                          </p:spTgt>
                                        </p:tgtEl>
                                        <p:attrNameLst>
                                          <p:attrName>ppt_y</p:attrName>
                                        </p:attrNameLst>
                                      </p:cBhvr>
                                      <p:tavLst>
                                        <p:tav tm="0">
                                          <p:val>
                                            <p:strVal val="1+#ppt_h/2"/>
                                          </p:val>
                                        </p:tav>
                                        <p:tav tm="100000">
                                          <p:val>
                                            <p:strVal val="#ppt_y"/>
                                          </p:val>
                                        </p:tav>
                                      </p:tavLst>
                                    </p:anim>
                                  </p:childTnLst>
                                </p:cTn>
                              </p:par>
                              <p:par>
                                <p:cTn id="29" presetID="10" presetClass="entr" presetSubtype="0"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428604"/>
            <a:ext cx="5572132" cy="6555641"/>
          </a:xfrm>
          <a:prstGeom prst="rect">
            <a:avLst/>
          </a:prstGeom>
          <a:noFill/>
          <a:ln w="9525">
            <a:noFill/>
            <a:miter lim="800000"/>
            <a:headEnd/>
            <a:tailEnd/>
          </a:ln>
        </p:spPr>
        <p:txBody>
          <a:bodyPr wrap="square">
            <a:spAutoFit/>
          </a:bodyPr>
          <a:lstStyle/>
          <a:p>
            <a:pPr>
              <a:buFontTx/>
              <a:buChar char="•"/>
            </a:pPr>
            <a:r>
              <a:rPr lang="lv-LV" sz="2800" dirty="0" smtClean="0"/>
              <a:t>Pirms vairākiem gadiem saņēmām </a:t>
            </a:r>
            <a:r>
              <a:rPr lang="lv-LV" sz="2800" b="1" dirty="0" smtClean="0"/>
              <a:t>īpašu dāvanu </a:t>
            </a:r>
            <a:r>
              <a:rPr lang="lv-LV" sz="2800" dirty="0" smtClean="0"/>
              <a:t>– filmu “</a:t>
            </a:r>
            <a:r>
              <a:rPr lang="lv-LV" sz="2800" b="1" dirty="0" smtClean="0"/>
              <a:t>Rīgas sargi</a:t>
            </a:r>
            <a:r>
              <a:rPr lang="lv-LV" sz="2800" dirty="0" smtClean="0"/>
              <a:t>”.</a:t>
            </a:r>
          </a:p>
          <a:p>
            <a:pPr>
              <a:buFontTx/>
              <a:buChar char="•"/>
            </a:pPr>
            <a:r>
              <a:rPr lang="lv-LV" sz="2800" dirty="0" smtClean="0"/>
              <a:t>Tas ir stāsts, kas </a:t>
            </a:r>
            <a:r>
              <a:rPr lang="lv-LV" sz="2800" b="1" dirty="0" smtClean="0"/>
              <a:t>skaudri parāda</a:t>
            </a:r>
            <a:r>
              <a:rPr lang="lv-LV" sz="2800" dirty="0" smtClean="0"/>
              <a:t>, cik </a:t>
            </a:r>
            <a:r>
              <a:rPr lang="lv-LV" sz="2800" b="1" dirty="0" smtClean="0"/>
              <a:t>neiespējams</a:t>
            </a:r>
            <a:r>
              <a:rPr lang="lv-LV" sz="2800" dirty="0" smtClean="0"/>
              <a:t>, cik </a:t>
            </a:r>
            <a:r>
              <a:rPr lang="lv-LV" sz="2800" b="1" dirty="0" smtClean="0"/>
              <a:t>bezcerīgs</a:t>
            </a:r>
            <a:r>
              <a:rPr lang="lv-LV" sz="2800" dirty="0" smtClean="0"/>
              <a:t> likās </a:t>
            </a:r>
            <a:r>
              <a:rPr lang="lv-LV" sz="2800" b="1" dirty="0" smtClean="0"/>
              <a:t>uzdevums dibināt Latvijas valsti </a:t>
            </a:r>
            <a:r>
              <a:rPr lang="lv-LV" sz="2800" dirty="0" smtClean="0"/>
              <a:t>un </a:t>
            </a:r>
            <a:r>
              <a:rPr lang="lv-LV" sz="2800" b="1" dirty="0" smtClean="0"/>
              <a:t>nosargāt</a:t>
            </a:r>
            <a:r>
              <a:rPr lang="lv-LV" sz="2800" dirty="0" smtClean="0"/>
              <a:t> to pret </a:t>
            </a:r>
            <a:r>
              <a:rPr lang="lv-LV" sz="2800" b="1" dirty="0" smtClean="0"/>
              <a:t>ienaidnieka spēku</a:t>
            </a:r>
            <a:r>
              <a:rPr lang="lv-LV" sz="2800" dirty="0" smtClean="0"/>
              <a:t> un </a:t>
            </a:r>
            <a:r>
              <a:rPr lang="lv-LV" sz="2800" b="1" dirty="0" smtClean="0"/>
              <a:t>sabiedroto vienaldzību</a:t>
            </a:r>
            <a:r>
              <a:rPr lang="lv-LV" sz="2800" dirty="0" smtClean="0"/>
              <a:t>. </a:t>
            </a:r>
          </a:p>
          <a:p>
            <a:pPr>
              <a:buFontTx/>
              <a:buChar char="•"/>
            </a:pPr>
            <a:r>
              <a:rPr lang="lv-LV" sz="2800" dirty="0" smtClean="0"/>
              <a:t>Kā </a:t>
            </a:r>
            <a:r>
              <a:rPr lang="lv-LV" sz="2800" b="1" dirty="0" smtClean="0"/>
              <a:t>Dāvids</a:t>
            </a:r>
            <a:r>
              <a:rPr lang="lv-LV" sz="2800" dirty="0" smtClean="0"/>
              <a:t> ar </a:t>
            </a:r>
            <a:r>
              <a:rPr lang="lv-LV" sz="2800" b="1" dirty="0" smtClean="0"/>
              <a:t>Goliātu</a:t>
            </a:r>
            <a:r>
              <a:rPr lang="lv-LV" sz="2800" dirty="0" smtClean="0"/>
              <a:t>.</a:t>
            </a:r>
          </a:p>
          <a:p>
            <a:pPr>
              <a:buFontTx/>
              <a:buChar char="•"/>
            </a:pPr>
            <a:r>
              <a:rPr lang="lv-LV" sz="2800" dirty="0" smtClean="0"/>
              <a:t>Jā, tas bija </a:t>
            </a:r>
            <a:r>
              <a:rPr lang="lv-LV" sz="2800" b="1" dirty="0" smtClean="0"/>
              <a:t>brīnums</a:t>
            </a:r>
            <a:r>
              <a:rPr lang="lv-LV" sz="2800" dirty="0" smtClean="0"/>
              <a:t> – gluži kā </a:t>
            </a:r>
            <a:r>
              <a:rPr lang="lv-LV" sz="2800" b="1" dirty="0" smtClean="0"/>
              <a:t>piecelt mirušu meiteni no nāves</a:t>
            </a:r>
            <a:r>
              <a:rPr lang="lv-LV" sz="2800" dirty="0" smtClean="0"/>
              <a:t>. Par to mēs </a:t>
            </a:r>
            <a:r>
              <a:rPr lang="lv-LV" sz="2800" b="1" dirty="0" smtClean="0"/>
              <a:t>šodien</a:t>
            </a:r>
            <a:r>
              <a:rPr lang="lv-LV" sz="2800" dirty="0" smtClean="0"/>
              <a:t> </a:t>
            </a:r>
            <a:r>
              <a:rPr lang="lv-LV" sz="2800" b="1" dirty="0" smtClean="0"/>
              <a:t>pateicamies Dievam</a:t>
            </a:r>
            <a:r>
              <a:rPr lang="lv-LV" sz="2800" dirty="0" smtClean="0"/>
              <a:t>.</a:t>
            </a:r>
            <a:endParaRPr lang="lv-LV" sz="2800" dirty="0"/>
          </a:p>
        </p:txBody>
      </p:sp>
      <p:sp>
        <p:nvSpPr>
          <p:cNvPr id="6147" name="Slide Number Placeholder 3"/>
          <p:cNvSpPr>
            <a:spLocks noGrp="1"/>
          </p:cNvSpPr>
          <p:nvPr>
            <p:ph type="sldNum" sz="quarter" idx="12"/>
          </p:nvPr>
        </p:nvSpPr>
        <p:spPr>
          <a:noFill/>
        </p:spPr>
        <p:txBody>
          <a:bodyPr/>
          <a:lstStyle/>
          <a:p>
            <a:fld id="{152C3E57-5FE0-45BF-A842-590C1D31EA11}" type="slidenum">
              <a:rPr lang="lv-LV" smtClean="0"/>
              <a:pPr/>
              <a:t>12</a:t>
            </a:fld>
            <a:endParaRPr lang="lv-LV" smtClean="0"/>
          </a:p>
        </p:txBody>
      </p:sp>
      <p:sp>
        <p:nvSpPr>
          <p:cNvPr id="6" name="Rectangle 2"/>
          <p:cNvSpPr>
            <a:spLocks noGrp="1" noChangeArrowheads="1"/>
          </p:cNvSpPr>
          <p:nvPr>
            <p:ph type="title"/>
          </p:nvPr>
        </p:nvSpPr>
        <p:spPr>
          <a:xfrm>
            <a:off x="0" y="-71462"/>
            <a:ext cx="9144000" cy="692150"/>
          </a:xfrm>
        </p:spPr>
        <p:txBody>
          <a:bodyPr/>
          <a:lstStyle/>
          <a:p>
            <a:pPr eaLnBrk="1" hangingPunct="1"/>
            <a:r>
              <a:rPr lang="lv-LV" sz="4300" b="1" dirty="0" smtClean="0">
                <a:solidFill>
                  <a:schemeClr val="tx1"/>
                </a:solidFill>
              </a:rPr>
              <a:t>Rīgas sargi</a:t>
            </a:r>
          </a:p>
        </p:txBody>
      </p:sp>
      <p:pic>
        <p:nvPicPr>
          <p:cNvPr id="1026" name="Picture 2" descr="Rīgas sargi. Laika stāsti"/>
          <p:cNvPicPr>
            <a:picLocks noChangeAspect="1" noChangeArrowheads="1"/>
          </p:cNvPicPr>
          <p:nvPr/>
        </p:nvPicPr>
        <p:blipFill>
          <a:blip r:embed="rId2"/>
          <a:srcRect l="14151" r="15094"/>
          <a:stretch>
            <a:fillRect/>
          </a:stretch>
        </p:blipFill>
        <p:spPr bwMode="auto">
          <a:xfrm>
            <a:off x="5260745" y="857232"/>
            <a:ext cx="3740411" cy="528641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2000"/>
                                        <p:tgtEl>
                                          <p:spTgt spid="102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100013"/>
            <a:ext cx="8964612" cy="1071563"/>
          </a:xfrm>
        </p:spPr>
        <p:txBody>
          <a:bodyPr/>
          <a:lstStyle/>
          <a:p>
            <a:pPr eaLnBrk="1" hangingPunct="1"/>
            <a:r>
              <a:rPr lang="lv-LV" b="1" dirty="0" smtClean="0"/>
              <a:t>Aculiecinieki</a:t>
            </a:r>
          </a:p>
        </p:txBody>
      </p:sp>
      <p:sp>
        <p:nvSpPr>
          <p:cNvPr id="3075" name="Slide Number Placeholder 5"/>
          <p:cNvSpPr>
            <a:spLocks noGrp="1"/>
          </p:cNvSpPr>
          <p:nvPr>
            <p:ph type="sldNum" sz="quarter" idx="12"/>
          </p:nvPr>
        </p:nvSpPr>
        <p:spPr>
          <a:noFill/>
        </p:spPr>
        <p:txBody>
          <a:bodyPr/>
          <a:lstStyle/>
          <a:p>
            <a:fld id="{ACE5B1D1-0B25-42C2-B0E3-C54F5DFD5F49}" type="slidenum">
              <a:rPr lang="lv-LV" smtClean="0"/>
              <a:pPr/>
              <a:t>13</a:t>
            </a:fld>
            <a:endParaRPr lang="lv-LV" smtClean="0"/>
          </a:p>
        </p:txBody>
      </p:sp>
      <p:sp>
        <p:nvSpPr>
          <p:cNvPr id="6" name="Rectangle 5"/>
          <p:cNvSpPr>
            <a:spLocks noChangeArrowheads="1"/>
          </p:cNvSpPr>
          <p:nvPr/>
        </p:nvSpPr>
        <p:spPr bwMode="auto">
          <a:xfrm>
            <a:off x="0" y="714356"/>
            <a:ext cx="9144000" cy="2662267"/>
          </a:xfrm>
          <a:prstGeom prst="rect">
            <a:avLst/>
          </a:prstGeom>
          <a:noFill/>
          <a:ln w="9525">
            <a:noFill/>
            <a:miter lim="800000"/>
            <a:headEnd/>
            <a:tailEnd/>
          </a:ln>
        </p:spPr>
        <p:txBody>
          <a:bodyPr wrap="square">
            <a:spAutoFit/>
          </a:bodyPr>
          <a:lstStyle/>
          <a:p>
            <a:pPr>
              <a:buFont typeface="Arial" charset="0"/>
              <a:buChar char="•"/>
            </a:pPr>
            <a:r>
              <a:rPr lang="lv-LV" sz="2800" dirty="0" smtClean="0"/>
              <a:t>Mēs katrs droši vien gribētu būt </a:t>
            </a:r>
            <a:r>
              <a:rPr lang="lv-LV" sz="2800" b="1" dirty="0" smtClean="0"/>
              <a:t>brīnuma aculiecinieki</a:t>
            </a:r>
            <a:r>
              <a:rPr lang="lv-LV" sz="2800" dirty="0" smtClean="0"/>
              <a:t>.</a:t>
            </a:r>
          </a:p>
          <a:p>
            <a:pPr>
              <a:buFont typeface="Arial" charset="0"/>
              <a:buChar char="•"/>
            </a:pPr>
            <a:r>
              <a:rPr lang="lv-LV" sz="2800" dirty="0" smtClean="0"/>
              <a:t>Bet atcerēsimies, ka </a:t>
            </a:r>
            <a:r>
              <a:rPr lang="lv-LV" sz="2800" b="1" dirty="0" smtClean="0"/>
              <a:t>Jaira meitiņas augšāmcelšanu pieredzēja</a:t>
            </a:r>
            <a:r>
              <a:rPr lang="lv-LV" sz="2800" dirty="0" smtClean="0"/>
              <a:t> tikai </a:t>
            </a:r>
            <a:r>
              <a:rPr lang="lv-LV" sz="2800" b="1" dirty="0" smtClean="0"/>
              <a:t>Jēzus mācekļi</a:t>
            </a:r>
            <a:r>
              <a:rPr lang="lv-LV" sz="2800" dirty="0" smtClean="0"/>
              <a:t>, </a:t>
            </a:r>
            <a:r>
              <a:rPr lang="lv-LV" sz="2800" b="1" dirty="0" smtClean="0"/>
              <a:t>neticīgie palika ārā</a:t>
            </a:r>
            <a:r>
              <a:rPr lang="lv-LV" sz="2800" dirty="0" smtClean="0"/>
              <a:t>.</a:t>
            </a:r>
          </a:p>
          <a:p>
            <a:pPr>
              <a:buFont typeface="Arial" charset="0"/>
              <a:buChar char="•"/>
            </a:pPr>
            <a:r>
              <a:rPr lang="lv-LV" sz="2700" b="1" dirty="0" smtClean="0"/>
              <a:t>Līdzi</a:t>
            </a:r>
            <a:r>
              <a:rPr lang="lv-LV" sz="2700" dirty="0" smtClean="0"/>
              <a:t> varēja </a:t>
            </a:r>
            <a:r>
              <a:rPr lang="lv-LV" sz="2700" b="1" dirty="0" smtClean="0"/>
              <a:t>iet</a:t>
            </a:r>
            <a:r>
              <a:rPr lang="lv-LV" sz="2700" dirty="0" smtClean="0"/>
              <a:t> tie, kas visvairāk </a:t>
            </a:r>
            <a:r>
              <a:rPr lang="lv-LV" sz="2700" b="1" dirty="0" smtClean="0"/>
              <a:t>ticēja</a:t>
            </a:r>
            <a:r>
              <a:rPr lang="lv-LV" sz="2700" dirty="0" smtClean="0"/>
              <a:t>, </a:t>
            </a:r>
            <a:r>
              <a:rPr lang="lv-LV" sz="2700" b="1" dirty="0" smtClean="0"/>
              <a:t>cerēja</a:t>
            </a:r>
            <a:r>
              <a:rPr lang="lv-LV" sz="2700" dirty="0" smtClean="0"/>
              <a:t> un </a:t>
            </a:r>
            <a:r>
              <a:rPr lang="lv-LV" sz="2700" b="1" dirty="0" smtClean="0"/>
              <a:t>mīlēja</a:t>
            </a:r>
            <a:r>
              <a:rPr lang="en-US" sz="2700" dirty="0" smtClean="0"/>
              <a:t>.</a:t>
            </a:r>
            <a:endParaRPr lang="lv-LV" sz="2700" dirty="0" smtClean="0"/>
          </a:p>
          <a:p>
            <a:pPr>
              <a:buFont typeface="Arial" charset="0"/>
              <a:buChar char="•"/>
            </a:pPr>
            <a:r>
              <a:rPr lang="lv-LV" sz="2800" b="1" dirty="0" smtClean="0"/>
              <a:t>Ārā palika smējēji</a:t>
            </a:r>
            <a:r>
              <a:rPr lang="lv-LV" sz="2800" dirty="0" smtClean="0"/>
              <a:t>, </a:t>
            </a:r>
            <a:r>
              <a:rPr lang="lv-LV" sz="2800" b="1" dirty="0" smtClean="0"/>
              <a:t>neticīgie</a:t>
            </a:r>
            <a:r>
              <a:rPr lang="lv-LV" sz="2800" dirty="0" smtClean="0"/>
              <a:t>, </a:t>
            </a:r>
            <a:r>
              <a:rPr lang="lv-LV" sz="2800" b="1" dirty="0" smtClean="0"/>
              <a:t>nenovīdīgie</a:t>
            </a:r>
            <a:r>
              <a:rPr lang="lv-LV" sz="2800" dirty="0" smtClean="0"/>
              <a:t>, </a:t>
            </a:r>
            <a:r>
              <a:rPr lang="lv-LV" sz="2800" b="1" dirty="0" smtClean="0"/>
              <a:t>savtīgie</a:t>
            </a:r>
            <a:r>
              <a:rPr lang="lv-LV" sz="2800" dirty="0" smtClean="0"/>
              <a:t>, vienkārši </a:t>
            </a:r>
            <a:r>
              <a:rPr lang="lv-LV" sz="2800" b="1" dirty="0" smtClean="0"/>
              <a:t>ziņkārīgie</a:t>
            </a:r>
            <a:r>
              <a:rPr lang="lv-LV" sz="2800" dirty="0" smtClean="0"/>
              <a:t> un </a:t>
            </a:r>
            <a:r>
              <a:rPr lang="lv-LV" sz="2800" b="1" dirty="0" smtClean="0"/>
              <a:t>vienaldzīgie</a:t>
            </a:r>
            <a:r>
              <a:rPr lang="lv-LV" sz="2800" dirty="0" smtClean="0"/>
              <a:t>.</a:t>
            </a:r>
            <a:endParaRPr lang="lv-LV" sz="2800" dirty="0"/>
          </a:p>
        </p:txBody>
      </p:sp>
      <p:pic>
        <p:nvPicPr>
          <p:cNvPr id="7" name="Picture 8" descr="https://pbs.twimg.com/media/Br3JRsSIAAAte3A.png:large"/>
          <p:cNvPicPr>
            <a:picLocks noChangeAspect="1" noChangeArrowheads="1"/>
          </p:cNvPicPr>
          <p:nvPr/>
        </p:nvPicPr>
        <p:blipFill>
          <a:blip r:embed="rId2"/>
          <a:srcRect l="7326" r="9340" b="1273"/>
          <a:stretch>
            <a:fillRect/>
          </a:stretch>
        </p:blipFill>
        <p:spPr bwMode="auto">
          <a:xfrm>
            <a:off x="285750" y="3357562"/>
            <a:ext cx="8572500" cy="329882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additive="base">
                                        <p:cTn id="7" dur="500" fill="hold"/>
                                        <p:tgtEl>
                                          <p:spTgt spid="3074"/>
                                        </p:tgtEl>
                                        <p:attrNameLst>
                                          <p:attrName>ppt_x</p:attrName>
                                        </p:attrNameLst>
                                      </p:cBhvr>
                                      <p:tavLst>
                                        <p:tav tm="0">
                                          <p:val>
                                            <p:strVal val="#ppt_x"/>
                                          </p:val>
                                        </p:tav>
                                        <p:tav tm="100000">
                                          <p:val>
                                            <p:strVal val="#ppt_x"/>
                                          </p:val>
                                        </p:tav>
                                      </p:tavLst>
                                    </p:anim>
                                    <p:anim calcmode="lin" valueType="num">
                                      <p:cBhvr additive="base">
                                        <p:cTn id="8" dur="500" fill="hold"/>
                                        <p:tgtEl>
                                          <p:spTgt spid="3074"/>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000"/>
                                        <p:tgtEl>
                                          <p:spTgt spid="7"/>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6">
                                            <p:txEl>
                                              <p:pRg st="3" end="3"/>
                                            </p:txEl>
                                          </p:spTgt>
                                        </p:tgtEl>
                                        <p:attrNameLst>
                                          <p:attrName>style.visibility</p:attrName>
                                        </p:attrNameLst>
                                      </p:cBhvr>
                                      <p:to>
                                        <p:strVal val="visible"/>
                                      </p:to>
                                    </p:set>
                                    <p:anim calcmode="lin" valueType="num">
                                      <p:cBhvr additive="base">
                                        <p:cTn id="30"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0"/>
            <a:ext cx="9144000" cy="692150"/>
          </a:xfrm>
        </p:spPr>
        <p:txBody>
          <a:bodyPr/>
          <a:lstStyle/>
          <a:p>
            <a:r>
              <a:rPr lang="lv-LV" sz="4000" b="1" dirty="0" smtClean="0"/>
              <a:t>Neiespējamais kļūst iespējams</a:t>
            </a:r>
          </a:p>
        </p:txBody>
      </p:sp>
      <p:sp>
        <p:nvSpPr>
          <p:cNvPr id="6" name="Rectangle 5"/>
          <p:cNvSpPr>
            <a:spLocks noChangeArrowheads="1"/>
          </p:cNvSpPr>
          <p:nvPr/>
        </p:nvSpPr>
        <p:spPr bwMode="auto">
          <a:xfrm>
            <a:off x="0" y="642918"/>
            <a:ext cx="9144000" cy="3000821"/>
          </a:xfrm>
          <a:prstGeom prst="rect">
            <a:avLst/>
          </a:prstGeom>
          <a:noFill/>
          <a:ln w="9525">
            <a:noFill/>
            <a:miter lim="800000"/>
            <a:headEnd/>
            <a:tailEnd/>
          </a:ln>
        </p:spPr>
        <p:txBody>
          <a:bodyPr>
            <a:spAutoFit/>
          </a:bodyPr>
          <a:lstStyle/>
          <a:p>
            <a:pPr>
              <a:buFont typeface="Wingdings" pitchFamily="2" charset="2"/>
              <a:buChar char="§"/>
            </a:pPr>
            <a:r>
              <a:rPr lang="lv-LV" sz="2700" dirty="0" smtClean="0"/>
              <a:t>Tāpat tas bija </a:t>
            </a:r>
            <a:r>
              <a:rPr lang="lv-LV" sz="2700" b="1" dirty="0" smtClean="0"/>
              <a:t>1918. gadā </a:t>
            </a:r>
            <a:r>
              <a:rPr lang="lv-LV" sz="2700" dirty="0" smtClean="0"/>
              <a:t>un </a:t>
            </a:r>
            <a:r>
              <a:rPr lang="lv-LV" sz="2700" b="1" dirty="0" smtClean="0"/>
              <a:t>brīvības cīņu laikā</a:t>
            </a:r>
            <a:r>
              <a:rPr lang="lv-LV" sz="2700" dirty="0" smtClean="0"/>
              <a:t>. Tāpat tas bija </a:t>
            </a:r>
            <a:r>
              <a:rPr lang="lv-LV" sz="2700" b="1" dirty="0" smtClean="0"/>
              <a:t>atmodas laikā</a:t>
            </a:r>
            <a:r>
              <a:rPr lang="lv-LV" sz="2700" dirty="0" smtClean="0"/>
              <a:t>. </a:t>
            </a:r>
            <a:r>
              <a:rPr lang="lv-LV" sz="2700" b="1" dirty="0" smtClean="0"/>
              <a:t>Neiespējamais tapa iespējams</a:t>
            </a:r>
            <a:r>
              <a:rPr lang="lv-LV" sz="2700" dirty="0" smtClean="0"/>
              <a:t>, un </a:t>
            </a:r>
            <a:r>
              <a:rPr lang="lv-LV" sz="2700" b="1" dirty="0" smtClean="0"/>
              <a:t>brīnumi notika</a:t>
            </a:r>
            <a:r>
              <a:rPr lang="lv-LV" sz="2700" dirty="0" smtClean="0"/>
              <a:t>, piedaloties tiem, kas </a:t>
            </a:r>
            <a:r>
              <a:rPr lang="lv-LV" sz="2700" b="1" dirty="0" smtClean="0"/>
              <a:t>ticēja</a:t>
            </a:r>
            <a:r>
              <a:rPr lang="lv-LV" sz="2700" dirty="0" smtClean="0"/>
              <a:t>, kas cerēja, kas mīlēja tā, kā </a:t>
            </a:r>
            <a:r>
              <a:rPr lang="lv-LV" sz="2700" b="1" dirty="0" smtClean="0"/>
              <a:t>Jēzus teica </a:t>
            </a:r>
            <a:r>
              <a:rPr lang="lv-LV" sz="2700" dirty="0" smtClean="0"/>
              <a:t>– </a:t>
            </a:r>
            <a:r>
              <a:rPr lang="lv-LV" sz="2700" i="1" dirty="0" smtClean="0"/>
              <a:t>nav lielākas mīlestības kā šī, ja kāds savu dzīvību atdod par saviem draugiem</a:t>
            </a:r>
            <a:r>
              <a:rPr lang="lv-LV" sz="2700" dirty="0" smtClean="0"/>
              <a:t>.</a:t>
            </a:r>
          </a:p>
          <a:p>
            <a:pPr>
              <a:buFont typeface="Wingdings" pitchFamily="2" charset="2"/>
              <a:buChar char="§"/>
            </a:pPr>
            <a:r>
              <a:rPr lang="lv-LV" sz="2700" b="1" dirty="0" smtClean="0"/>
              <a:t>18.nov. </a:t>
            </a:r>
            <a:r>
              <a:rPr lang="lv-LV" sz="2700" dirty="0" smtClean="0"/>
              <a:t>mēs </a:t>
            </a:r>
            <a:r>
              <a:rPr lang="lv-LV" sz="2700" b="1" dirty="0" smtClean="0"/>
              <a:t>pateicamies Dievam </a:t>
            </a:r>
            <a:r>
              <a:rPr lang="lv-LV" sz="2700" dirty="0" smtClean="0"/>
              <a:t>par tiem cilvēkiem, kas </a:t>
            </a:r>
            <a:r>
              <a:rPr lang="lv-LV" sz="2700" b="1" dirty="0" smtClean="0"/>
              <a:t>ticēja neatkarīgai Latvijai </a:t>
            </a:r>
            <a:r>
              <a:rPr lang="lv-LV" sz="2700" dirty="0" smtClean="0"/>
              <a:t>un to </a:t>
            </a:r>
            <a:r>
              <a:rPr lang="lv-LV" sz="2700" b="1" dirty="0" smtClean="0"/>
              <a:t>dibināja</a:t>
            </a:r>
            <a:r>
              <a:rPr lang="lv-LV" sz="2700" dirty="0" smtClean="0"/>
              <a:t>.</a:t>
            </a:r>
            <a:endParaRPr lang="lv-LV" sz="2700" dirty="0"/>
          </a:p>
        </p:txBody>
      </p:sp>
      <p:sp>
        <p:nvSpPr>
          <p:cNvPr id="9220" name="Slide Number Placeholder 6"/>
          <p:cNvSpPr>
            <a:spLocks noGrp="1"/>
          </p:cNvSpPr>
          <p:nvPr>
            <p:ph type="sldNum" sz="quarter" idx="12"/>
          </p:nvPr>
        </p:nvSpPr>
        <p:spPr>
          <a:noFill/>
        </p:spPr>
        <p:txBody>
          <a:bodyPr/>
          <a:lstStyle/>
          <a:p>
            <a:fld id="{D24864F0-B3B4-4FF0-AC53-0F33A8B0E887}" type="slidenum">
              <a:rPr lang="lv-LV" smtClean="0"/>
              <a:pPr/>
              <a:t>14</a:t>
            </a:fld>
            <a:endParaRPr lang="lv-LV" smtClean="0"/>
          </a:p>
        </p:txBody>
      </p:sp>
      <p:pic>
        <p:nvPicPr>
          <p:cNvPr id="11266" name="Picture 2" descr="https://upload.wikimedia.org/wikipedia/lv/2/29/Latvijas_Republikas_pasludin%C4%81%C5%A1ana_1918._gada_18._novembr%C4%AB.jpg"/>
          <p:cNvPicPr>
            <a:picLocks noChangeAspect="1" noChangeArrowheads="1"/>
          </p:cNvPicPr>
          <p:nvPr/>
        </p:nvPicPr>
        <p:blipFill>
          <a:blip r:embed="rId2"/>
          <a:srcRect/>
          <a:stretch>
            <a:fillRect/>
          </a:stretch>
        </p:blipFill>
        <p:spPr bwMode="auto">
          <a:xfrm>
            <a:off x="214282" y="3500438"/>
            <a:ext cx="8654146" cy="335756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1266"/>
                                        </p:tgtEl>
                                        <p:attrNameLst>
                                          <p:attrName>style.visibility</p:attrName>
                                        </p:attrNameLst>
                                      </p:cBhvr>
                                      <p:to>
                                        <p:strVal val="visible"/>
                                      </p:to>
                                    </p:set>
                                    <p:animEffect transition="in" filter="fade">
                                      <p:cBhvr>
                                        <p:cTn id="11" dur="2000"/>
                                        <p:tgtEl>
                                          <p:spTgt spid="1126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714356"/>
            <a:ext cx="9144000" cy="3108543"/>
          </a:xfrm>
          <a:prstGeom prst="rect">
            <a:avLst/>
          </a:prstGeom>
          <a:noFill/>
          <a:ln w="9525">
            <a:noFill/>
            <a:miter lim="800000"/>
            <a:headEnd/>
            <a:tailEnd/>
          </a:ln>
        </p:spPr>
        <p:txBody>
          <a:bodyPr>
            <a:spAutoFit/>
          </a:bodyPr>
          <a:lstStyle/>
          <a:p>
            <a:pPr>
              <a:buFontTx/>
              <a:buChar char="•"/>
            </a:pPr>
            <a:r>
              <a:rPr lang="lv-LV" sz="2800" b="1" dirty="0" smtClean="0"/>
              <a:t>Līdz ar brīvību nāk arī atbildība!</a:t>
            </a:r>
          </a:p>
          <a:p>
            <a:pPr>
              <a:buFontTx/>
              <a:buChar char="•"/>
            </a:pPr>
            <a:r>
              <a:rPr lang="lv-LV" sz="2800" dirty="0" smtClean="0"/>
              <a:t>Jēzus </a:t>
            </a:r>
            <a:r>
              <a:rPr lang="lv-LV" sz="2800" b="1" dirty="0" smtClean="0"/>
              <a:t>salauž nāves varu </a:t>
            </a:r>
            <a:r>
              <a:rPr lang="lv-LV" sz="2800" dirty="0" smtClean="0"/>
              <a:t>un dod </a:t>
            </a:r>
            <a:r>
              <a:rPr lang="lv-LV" sz="2800" b="1" dirty="0" smtClean="0"/>
              <a:t>meitenei dzīvību</a:t>
            </a:r>
            <a:r>
              <a:rPr lang="lv-LV" sz="2800" dirty="0" smtClean="0"/>
              <a:t>. </a:t>
            </a:r>
          </a:p>
          <a:p>
            <a:pPr>
              <a:buFontTx/>
              <a:buChar char="•"/>
            </a:pPr>
            <a:r>
              <a:rPr lang="lv-LV" sz="2800" dirty="0" smtClean="0"/>
              <a:t>Tālāk viņš </a:t>
            </a:r>
            <a:r>
              <a:rPr lang="lv-LV" sz="2800" b="1" dirty="0" smtClean="0"/>
              <a:t>pavēl</a:t>
            </a:r>
            <a:r>
              <a:rPr lang="lv-LV" sz="2800" dirty="0" smtClean="0"/>
              <a:t>: “</a:t>
            </a:r>
            <a:r>
              <a:rPr lang="lv-LV" sz="2800" i="1" dirty="0" smtClean="0"/>
              <a:t>Dodiet viņai ēst</a:t>
            </a:r>
            <a:r>
              <a:rPr lang="lv-LV" sz="2800" dirty="0" smtClean="0"/>
              <a:t>.“ </a:t>
            </a:r>
          </a:p>
          <a:p>
            <a:pPr>
              <a:buFontTx/>
              <a:buChar char="•"/>
            </a:pPr>
            <a:r>
              <a:rPr lang="lv-LV" sz="2800" dirty="0" smtClean="0"/>
              <a:t>Šo pavēli mēs varam pieņemt kā </a:t>
            </a:r>
            <a:r>
              <a:rPr lang="lv-LV" sz="2800" b="1" dirty="0" smtClean="0"/>
              <a:t>Dieva uzdevumu par augšāmcelto princesi Latviju</a:t>
            </a:r>
            <a:r>
              <a:rPr lang="lv-LV" sz="2800" dirty="0" smtClean="0"/>
              <a:t>. Dievs </a:t>
            </a:r>
            <a:r>
              <a:rPr lang="lv-LV" sz="2800" b="1" dirty="0" smtClean="0"/>
              <a:t>savu</a:t>
            </a:r>
            <a:r>
              <a:rPr lang="lv-LV" sz="2800" dirty="0" smtClean="0"/>
              <a:t> ir </a:t>
            </a:r>
            <a:r>
              <a:rPr lang="lv-LV" sz="2800" b="1" dirty="0" smtClean="0"/>
              <a:t>paveicis</a:t>
            </a:r>
            <a:r>
              <a:rPr lang="lv-LV" sz="2800" dirty="0" smtClean="0"/>
              <a:t>. Viņš ir </a:t>
            </a:r>
            <a:r>
              <a:rPr lang="lv-LV" sz="2800" b="1" dirty="0" smtClean="0"/>
              <a:t>augšāmcēlis šo zemi par brīvu un neatkarīgu valsti</a:t>
            </a:r>
            <a:r>
              <a:rPr lang="lv-LV" sz="2800" dirty="0" smtClean="0"/>
              <a:t>. Tagad ir </a:t>
            </a:r>
            <a:r>
              <a:rPr lang="lv-LV" sz="2800" b="1" dirty="0" smtClean="0"/>
              <a:t>jūsu kārta</a:t>
            </a:r>
            <a:r>
              <a:rPr lang="lv-LV" sz="2800" dirty="0" smtClean="0"/>
              <a:t>: </a:t>
            </a:r>
            <a:r>
              <a:rPr lang="lv-LV" sz="2800" i="1" dirty="0" smtClean="0"/>
              <a:t>Dodiet jūs viņai ēst</a:t>
            </a:r>
            <a:r>
              <a:rPr lang="lv-LV" sz="2800" dirty="0" smtClean="0"/>
              <a:t>!</a:t>
            </a:r>
            <a:endParaRPr lang="lv-LV" sz="2800" dirty="0"/>
          </a:p>
        </p:txBody>
      </p:sp>
      <p:sp>
        <p:nvSpPr>
          <p:cNvPr id="11268" name="Slide Number Placeholder 3"/>
          <p:cNvSpPr>
            <a:spLocks noGrp="1"/>
          </p:cNvSpPr>
          <p:nvPr>
            <p:ph type="sldNum" sz="quarter" idx="12"/>
          </p:nvPr>
        </p:nvSpPr>
        <p:spPr>
          <a:noFill/>
        </p:spPr>
        <p:txBody>
          <a:bodyPr/>
          <a:lstStyle/>
          <a:p>
            <a:fld id="{03B8320F-C933-480F-B8F9-98DC45E678B5}" type="slidenum">
              <a:rPr lang="lv-LV" smtClean="0"/>
              <a:pPr/>
              <a:t>15</a:t>
            </a:fld>
            <a:endParaRPr lang="lv-LV" smtClean="0"/>
          </a:p>
        </p:txBody>
      </p:sp>
      <p:pic>
        <p:nvPicPr>
          <p:cNvPr id="8197" name="Picture 7" descr="jesus-raises-jairus-daughter"/>
          <p:cNvPicPr>
            <a:picLocks noChangeAspect="1" noChangeArrowheads="1"/>
          </p:cNvPicPr>
          <p:nvPr/>
        </p:nvPicPr>
        <p:blipFill>
          <a:blip r:embed="rId2"/>
          <a:srcRect/>
          <a:stretch>
            <a:fillRect/>
          </a:stretch>
        </p:blipFill>
        <p:spPr bwMode="auto">
          <a:xfrm>
            <a:off x="248269" y="3714752"/>
            <a:ext cx="8324259" cy="3071810"/>
          </a:xfrm>
          <a:prstGeom prst="rect">
            <a:avLst/>
          </a:prstGeom>
          <a:ln>
            <a:noFill/>
          </a:ln>
          <a:effectLst>
            <a:softEdge rad="112500"/>
          </a:effectLst>
        </p:spPr>
      </p:pic>
      <p:sp>
        <p:nvSpPr>
          <p:cNvPr id="8" name="Rectangle 2"/>
          <p:cNvSpPr>
            <a:spLocks noGrp="1" noChangeArrowheads="1"/>
          </p:cNvSpPr>
          <p:nvPr>
            <p:ph type="title"/>
          </p:nvPr>
        </p:nvSpPr>
        <p:spPr>
          <a:xfrm>
            <a:off x="179388" y="-100013"/>
            <a:ext cx="8964612" cy="1071563"/>
          </a:xfrm>
        </p:spPr>
        <p:txBody>
          <a:bodyPr/>
          <a:lstStyle/>
          <a:p>
            <a:pPr eaLnBrk="1" hangingPunct="1"/>
            <a:r>
              <a:rPr lang="lv-LV" b="1" dirty="0" smtClean="0"/>
              <a:t>Dodiet jūs viņai ēst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 calcmode="lin" valueType="num">
                                      <p:cBhvr additive="base">
                                        <p:cTn id="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7"/>
                                        </p:tgtEl>
                                        <p:attrNameLst>
                                          <p:attrName>style.visibility</p:attrName>
                                        </p:attrNameLst>
                                      </p:cBhvr>
                                      <p:to>
                                        <p:strVal val="visible"/>
                                      </p:to>
                                    </p:set>
                                    <p:animEffect transition="in" filter="fade">
                                      <p:cBhvr>
                                        <p:cTn id="11" dur="2000"/>
                                        <p:tgtEl>
                                          <p:spTgt spid="8197"/>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2" end="2"/>
                                            </p:txEl>
                                          </p:spTgt>
                                        </p:tgtEl>
                                        <p:attrNameLst>
                                          <p:attrName>style.visibility</p:attrName>
                                        </p:attrNameLst>
                                      </p:cBhvr>
                                      <p:to>
                                        <p:strVal val="visible"/>
                                      </p:to>
                                    </p:set>
                                    <p:anim calcmode="lin" valueType="num">
                                      <p:cBhvr additive="base">
                                        <p:cTn id="2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500" fill="hold"/>
                                        <p:tgtEl>
                                          <p:spTgt spid="8"/>
                                        </p:tgtEl>
                                        <p:attrNameLst>
                                          <p:attrName>ppt_x</p:attrName>
                                        </p:attrNameLst>
                                      </p:cBhvr>
                                      <p:tavLst>
                                        <p:tav tm="0">
                                          <p:val>
                                            <p:strVal val="#ppt_x"/>
                                          </p:val>
                                        </p:tav>
                                        <p:tav tm="100000">
                                          <p:val>
                                            <p:strVal val="#ppt_x"/>
                                          </p:val>
                                        </p:tav>
                                      </p:tavLst>
                                    </p:anim>
                                    <p:anim calcmode="lin" valueType="num">
                                      <p:cBhvr additive="base">
                                        <p:cTn id="31"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714356"/>
            <a:ext cx="9144000" cy="2677656"/>
          </a:xfrm>
          <a:prstGeom prst="rect">
            <a:avLst/>
          </a:prstGeom>
          <a:noFill/>
          <a:ln w="9525">
            <a:noFill/>
            <a:miter lim="800000"/>
            <a:headEnd/>
            <a:tailEnd/>
          </a:ln>
        </p:spPr>
        <p:txBody>
          <a:bodyPr>
            <a:spAutoFit/>
          </a:bodyPr>
          <a:lstStyle/>
          <a:p>
            <a:pPr>
              <a:buFontTx/>
              <a:buChar char="•"/>
            </a:pPr>
            <a:r>
              <a:rPr lang="lv-LV" sz="2800" dirty="0" smtClean="0"/>
              <a:t>Ar </a:t>
            </a:r>
            <a:r>
              <a:rPr lang="lv-LV" sz="2800" b="1" dirty="0" smtClean="0"/>
              <a:t>ticību trīvienīgam Dievam</a:t>
            </a:r>
            <a:r>
              <a:rPr lang="lv-LV" sz="2800" dirty="0" smtClean="0"/>
              <a:t> un </a:t>
            </a:r>
            <a:r>
              <a:rPr lang="lv-LV" sz="2800" b="1" dirty="0" smtClean="0"/>
              <a:t>patriotismu</a:t>
            </a:r>
            <a:r>
              <a:rPr lang="lv-LV" sz="2800" dirty="0" smtClean="0"/>
              <a:t>.</a:t>
            </a:r>
          </a:p>
          <a:p>
            <a:pPr>
              <a:buFontTx/>
              <a:buChar char="•"/>
            </a:pPr>
            <a:r>
              <a:rPr lang="lv-LV" sz="2800" b="1" dirty="0" smtClean="0"/>
              <a:t>Dot ēst </a:t>
            </a:r>
            <a:r>
              <a:rPr lang="lv-LV" sz="2800" dirty="0" smtClean="0"/>
              <a:t>nav </a:t>
            </a:r>
            <a:r>
              <a:rPr lang="lv-LV" sz="2800" b="1" dirty="0" smtClean="0"/>
              <a:t>dažas kampaņas </a:t>
            </a:r>
            <a:r>
              <a:rPr lang="lv-LV" sz="2800" dirty="0" smtClean="0"/>
              <a:t>vai </a:t>
            </a:r>
            <a:r>
              <a:rPr lang="lv-LV" sz="2800" b="1" dirty="0" smtClean="0"/>
              <a:t>akcijas</a:t>
            </a:r>
            <a:r>
              <a:rPr lang="lv-LV" sz="2800" dirty="0" smtClean="0"/>
              <a:t>. Dot ēst nozīmē </a:t>
            </a:r>
            <a:r>
              <a:rPr lang="lv-LV" sz="2800" b="1" dirty="0" smtClean="0"/>
              <a:t>apgādāt ar to, kas uztur dzīvību</a:t>
            </a:r>
            <a:r>
              <a:rPr lang="lv-LV" sz="2800" dirty="0" smtClean="0"/>
              <a:t>, dod spēku, liek augt – </a:t>
            </a:r>
            <a:r>
              <a:rPr lang="lv-LV" sz="2800" b="1" dirty="0" smtClean="0"/>
              <a:t>dienu no dienas</a:t>
            </a:r>
            <a:r>
              <a:rPr lang="lv-LV" sz="2800" dirty="0" smtClean="0"/>
              <a:t>, līdz </a:t>
            </a:r>
            <a:r>
              <a:rPr lang="lv-LV" sz="2800" b="1" dirty="0" smtClean="0"/>
              <a:t>mūža galam</a:t>
            </a:r>
            <a:r>
              <a:rPr lang="lv-LV" sz="2800" dirty="0" smtClean="0"/>
              <a:t>. </a:t>
            </a:r>
          </a:p>
          <a:p>
            <a:pPr>
              <a:buFontTx/>
              <a:buChar char="•"/>
            </a:pPr>
            <a:r>
              <a:rPr lang="lv-LV" sz="2800" b="1" dirty="0" smtClean="0"/>
              <a:t>Ticība</a:t>
            </a:r>
            <a:r>
              <a:rPr lang="lv-LV" sz="2800" dirty="0" smtClean="0"/>
              <a:t> ir </a:t>
            </a:r>
            <a:r>
              <a:rPr lang="lv-LV" sz="2800" b="1" dirty="0" smtClean="0"/>
              <a:t>paļaušanās</a:t>
            </a:r>
            <a:r>
              <a:rPr lang="lv-LV" sz="2800" dirty="0" smtClean="0"/>
              <a:t> uz </a:t>
            </a:r>
            <a:r>
              <a:rPr lang="lv-LV" sz="2800" b="1" dirty="0" smtClean="0"/>
              <a:t>Dieva vadību</a:t>
            </a:r>
          </a:p>
          <a:p>
            <a:pPr>
              <a:buFontTx/>
              <a:buChar char="•"/>
            </a:pPr>
            <a:r>
              <a:rPr lang="lv-LV" sz="2800" b="1" dirty="0" smtClean="0"/>
              <a:t>Patriotisms</a:t>
            </a:r>
            <a:r>
              <a:rPr lang="lv-LV" sz="2800" dirty="0" smtClean="0"/>
              <a:t> ir gatavība </a:t>
            </a:r>
            <a:r>
              <a:rPr lang="lv-LV" sz="2800" b="1" dirty="0" smtClean="0"/>
              <a:t>cerēt</a:t>
            </a:r>
            <a:r>
              <a:rPr lang="lv-LV" sz="2800" dirty="0" smtClean="0"/>
              <a:t> un </a:t>
            </a:r>
            <a:r>
              <a:rPr lang="lv-LV" sz="2800" b="1" dirty="0" smtClean="0"/>
              <a:t>mīlēt</a:t>
            </a:r>
            <a:r>
              <a:rPr lang="lv-LV" sz="2800" dirty="0" smtClean="0"/>
              <a:t> tautu </a:t>
            </a:r>
            <a:r>
              <a:rPr lang="lv-LV" sz="2800" b="1" dirty="0" smtClean="0"/>
              <a:t>nesavtīgi</a:t>
            </a:r>
            <a:r>
              <a:rPr lang="lv-LV" sz="2800" dirty="0" smtClean="0"/>
              <a:t>.</a:t>
            </a:r>
            <a:endParaRPr lang="lv-LV" sz="2800" dirty="0"/>
          </a:p>
        </p:txBody>
      </p:sp>
      <p:sp>
        <p:nvSpPr>
          <p:cNvPr id="11268" name="Slide Number Placeholder 3"/>
          <p:cNvSpPr>
            <a:spLocks noGrp="1"/>
          </p:cNvSpPr>
          <p:nvPr>
            <p:ph type="sldNum" sz="quarter" idx="12"/>
          </p:nvPr>
        </p:nvSpPr>
        <p:spPr>
          <a:noFill/>
        </p:spPr>
        <p:txBody>
          <a:bodyPr/>
          <a:lstStyle/>
          <a:p>
            <a:fld id="{03B8320F-C933-480F-B8F9-98DC45E678B5}" type="slidenum">
              <a:rPr lang="lv-LV" smtClean="0"/>
              <a:pPr/>
              <a:t>16</a:t>
            </a:fld>
            <a:endParaRPr lang="lv-LV" smtClean="0"/>
          </a:p>
        </p:txBody>
      </p:sp>
      <p:sp>
        <p:nvSpPr>
          <p:cNvPr id="8" name="Rectangle 2"/>
          <p:cNvSpPr>
            <a:spLocks noGrp="1" noChangeArrowheads="1"/>
          </p:cNvSpPr>
          <p:nvPr>
            <p:ph type="title"/>
          </p:nvPr>
        </p:nvSpPr>
        <p:spPr>
          <a:xfrm>
            <a:off x="179388" y="-100013"/>
            <a:ext cx="8964612" cy="1071563"/>
          </a:xfrm>
        </p:spPr>
        <p:txBody>
          <a:bodyPr/>
          <a:lstStyle/>
          <a:p>
            <a:pPr eaLnBrk="1" hangingPunct="1"/>
            <a:r>
              <a:rPr lang="lv-LV" b="1" dirty="0" smtClean="0"/>
              <a:t>Ar ko barosim?</a:t>
            </a:r>
          </a:p>
        </p:txBody>
      </p:sp>
      <p:pic>
        <p:nvPicPr>
          <p:cNvPr id="6" name="Picture 5"/>
          <p:cNvPicPr>
            <a:picLocks noChangeAspect="1" noChangeArrowheads="1"/>
          </p:cNvPicPr>
          <p:nvPr/>
        </p:nvPicPr>
        <p:blipFill>
          <a:blip r:embed="rId2"/>
          <a:srcRect/>
          <a:stretch>
            <a:fillRect/>
          </a:stretch>
        </p:blipFill>
        <p:spPr bwMode="auto">
          <a:xfrm>
            <a:off x="611188" y="3357562"/>
            <a:ext cx="7921625" cy="3357586"/>
          </a:xfrm>
          <a:prstGeom prst="rect">
            <a:avLst/>
          </a:prstGeom>
          <a:noFill/>
          <a:ln w="9525">
            <a:noFill/>
            <a:miter lim="800000"/>
            <a:headEnd/>
            <a:tailEnd/>
          </a:ln>
        </p:spPr>
      </p:pic>
      <p:pic>
        <p:nvPicPr>
          <p:cNvPr id="9" name="Picture 5"/>
          <p:cNvPicPr>
            <a:picLocks noChangeAspect="1" noChangeArrowheads="1"/>
          </p:cNvPicPr>
          <p:nvPr/>
        </p:nvPicPr>
        <p:blipFill>
          <a:blip r:embed="rId3"/>
          <a:srcRect/>
          <a:stretch>
            <a:fillRect/>
          </a:stretch>
        </p:blipFill>
        <p:spPr bwMode="auto">
          <a:xfrm>
            <a:off x="785786" y="3429000"/>
            <a:ext cx="3887788" cy="118859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par>
                                <p:cTn id="13" presetID="10"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2000"/>
                                        <p:tgtEl>
                                          <p:spTgt spid="9"/>
                                        </p:tgtEl>
                                      </p:cBhvr>
                                    </p:animEffect>
                                  </p:childTnLst>
                                </p:cTn>
                              </p:par>
                            </p:childTnLst>
                          </p:cTn>
                        </p:par>
                        <p:par>
                          <p:cTn id="16" fill="hold">
                            <p:stCondLst>
                              <p:cond delay="2500"/>
                            </p:stCondLst>
                            <p:childTnLst>
                              <p:par>
                                <p:cTn id="17" presetID="2" presetClass="entr" presetSubtype="4" fill="hold" nodeType="afterEffect">
                                  <p:stCondLst>
                                    <p:cond delay="0"/>
                                  </p:stCondLst>
                                  <p:childTnLst>
                                    <p:set>
                                      <p:cBhvr>
                                        <p:cTn id="18" dur="1" fill="hold">
                                          <p:stCondLst>
                                            <p:cond delay="0"/>
                                          </p:stCondLst>
                                        </p:cTn>
                                        <p:tgtEl>
                                          <p:spTgt spid="7">
                                            <p:txEl>
                                              <p:pRg st="1" end="1"/>
                                            </p:txEl>
                                          </p:spTgt>
                                        </p:tgtEl>
                                        <p:attrNameLst>
                                          <p:attrName>style.visibility</p:attrName>
                                        </p:attrNameLst>
                                      </p:cBhvr>
                                      <p:to>
                                        <p:strVal val="visible"/>
                                      </p:to>
                                    </p:set>
                                    <p:anim calcmode="lin" valueType="num">
                                      <p:cBhvr additive="base">
                                        <p:cTn id="1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1" fill="hold">
                            <p:stCondLst>
                              <p:cond delay="3000"/>
                            </p:stCondLst>
                            <p:childTnLst>
                              <p:par>
                                <p:cTn id="22" presetID="2" presetClass="entr" presetSubtype="4" fill="hold" nodeType="afterEffect">
                                  <p:stCondLst>
                                    <p:cond delay="0"/>
                                  </p:stCondLst>
                                  <p:childTnLst>
                                    <p:set>
                                      <p:cBhvr>
                                        <p:cTn id="23" dur="1" fill="hold">
                                          <p:stCondLst>
                                            <p:cond delay="0"/>
                                          </p:stCondLst>
                                        </p:cTn>
                                        <p:tgtEl>
                                          <p:spTgt spid="7">
                                            <p:txEl>
                                              <p:pRg st="2" end="2"/>
                                            </p:txEl>
                                          </p:spTgt>
                                        </p:tgtEl>
                                        <p:attrNameLst>
                                          <p:attrName>style.visibility</p:attrName>
                                        </p:attrNameLst>
                                      </p:cBhvr>
                                      <p:to>
                                        <p:strVal val="visible"/>
                                      </p:to>
                                    </p:set>
                                    <p:anim calcmode="lin" valueType="num">
                                      <p:cBhvr additive="base">
                                        <p:cTn id="24"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6" fill="hold">
                            <p:stCondLst>
                              <p:cond delay="3500"/>
                            </p:stCondLst>
                            <p:childTnLst>
                              <p:par>
                                <p:cTn id="27" presetID="2" presetClass="entr" presetSubtype="4" fill="hold" nodeType="afterEffect">
                                  <p:stCondLst>
                                    <p:cond delay="0"/>
                                  </p:stCondLst>
                                  <p:childTnLst>
                                    <p:set>
                                      <p:cBhvr>
                                        <p:cTn id="28" dur="1" fill="hold">
                                          <p:stCondLst>
                                            <p:cond delay="0"/>
                                          </p:stCondLst>
                                        </p:cTn>
                                        <p:tgtEl>
                                          <p:spTgt spid="7">
                                            <p:txEl>
                                              <p:pRg st="3" end="3"/>
                                            </p:txEl>
                                          </p:spTgt>
                                        </p:tgtEl>
                                        <p:attrNameLst>
                                          <p:attrName>style.visibility</p:attrName>
                                        </p:attrNameLst>
                                      </p:cBhvr>
                                      <p:to>
                                        <p:strVal val="visible"/>
                                      </p:to>
                                    </p:set>
                                    <p:anim calcmode="lin" valueType="num">
                                      <p:cBhvr additive="base">
                                        <p:cTn id="2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1" fill="hold">
                            <p:stCondLst>
                              <p:cond delay="4000"/>
                            </p:stCondLst>
                            <p:childTnLst>
                              <p:par>
                                <p:cTn id="32" presetID="2" presetClass="entr" presetSubtype="4"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500" fill="hold"/>
                                        <p:tgtEl>
                                          <p:spTgt spid="8"/>
                                        </p:tgtEl>
                                        <p:attrNameLst>
                                          <p:attrName>ppt_x</p:attrName>
                                        </p:attrNameLst>
                                      </p:cBhvr>
                                      <p:tavLst>
                                        <p:tav tm="0">
                                          <p:val>
                                            <p:strVal val="#ppt_x"/>
                                          </p:val>
                                        </p:tav>
                                        <p:tav tm="100000">
                                          <p:val>
                                            <p:strVal val="#ppt_x"/>
                                          </p:val>
                                        </p:tav>
                                      </p:tavLst>
                                    </p:anim>
                                    <p:anim calcmode="lin" valueType="num">
                                      <p:cBhvr additive="base">
                                        <p:cTn id="35"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785794"/>
            <a:ext cx="6215074" cy="5262979"/>
          </a:xfrm>
          <a:prstGeom prst="rect">
            <a:avLst/>
          </a:prstGeom>
          <a:noFill/>
          <a:ln w="9525">
            <a:noFill/>
            <a:miter lim="800000"/>
            <a:headEnd/>
            <a:tailEnd/>
          </a:ln>
        </p:spPr>
        <p:txBody>
          <a:bodyPr wrap="square">
            <a:spAutoFit/>
          </a:bodyPr>
          <a:lstStyle/>
          <a:p>
            <a:pPr>
              <a:buFontTx/>
              <a:buChar char="•"/>
            </a:pPr>
            <a:r>
              <a:rPr lang="lv-LV" sz="2800" b="1" dirty="0" smtClean="0"/>
              <a:t>Visvērtīgākā dāvana </a:t>
            </a:r>
            <a:r>
              <a:rPr lang="lv-LV" sz="2800" dirty="0" smtClean="0"/>
              <a:t>būtu mūsu katra paša </a:t>
            </a:r>
            <a:r>
              <a:rPr lang="lv-LV" sz="2800" b="1" dirty="0" smtClean="0"/>
              <a:t>nopietna saruna ar Kristu</a:t>
            </a:r>
            <a:r>
              <a:rPr lang="lv-LV" sz="2800" dirty="0" smtClean="0"/>
              <a:t>, raugoties viņam acīs un </a:t>
            </a:r>
            <a:r>
              <a:rPr lang="lv-LV" sz="2800" b="1" dirty="0" smtClean="0"/>
              <a:t>izmeklējot savu sirdsapziņu</a:t>
            </a:r>
            <a:r>
              <a:rPr lang="lv-LV" sz="2800" dirty="0" smtClean="0"/>
              <a:t>, savus </a:t>
            </a:r>
            <a:r>
              <a:rPr lang="lv-LV" sz="2800" b="1" dirty="0" smtClean="0"/>
              <a:t>motīvus</a:t>
            </a:r>
            <a:r>
              <a:rPr lang="lv-LV" sz="2800" dirty="0" smtClean="0"/>
              <a:t>. </a:t>
            </a:r>
          </a:p>
          <a:p>
            <a:pPr>
              <a:buFontTx/>
              <a:buChar char="•"/>
            </a:pPr>
            <a:r>
              <a:rPr lang="lv-LV" sz="2800" dirty="0" smtClean="0"/>
              <a:t>Mēs tur </a:t>
            </a:r>
            <a:r>
              <a:rPr lang="lv-LV" sz="2800" b="1" dirty="0" smtClean="0"/>
              <a:t>atradīsim lietas</a:t>
            </a:r>
            <a:r>
              <a:rPr lang="lv-LV" sz="2800" dirty="0" smtClean="0"/>
              <a:t>, par kurām </a:t>
            </a:r>
            <a:r>
              <a:rPr lang="lv-LV" sz="2800" b="1" dirty="0" smtClean="0"/>
              <a:t>ļoti negribētu ar viņu runāt</a:t>
            </a:r>
            <a:r>
              <a:rPr lang="lv-LV" sz="2800" dirty="0" smtClean="0"/>
              <a:t>. Tieši </a:t>
            </a:r>
            <a:r>
              <a:rPr lang="lv-LV" sz="2800" b="1" dirty="0" smtClean="0"/>
              <a:t>par tām </a:t>
            </a:r>
            <a:r>
              <a:rPr lang="lv-LV" sz="2800" dirty="0" smtClean="0"/>
              <a:t>ar viņu </a:t>
            </a:r>
            <a:r>
              <a:rPr lang="lv-LV" sz="2800" b="1" dirty="0" smtClean="0"/>
              <a:t>runāt</a:t>
            </a:r>
            <a:r>
              <a:rPr lang="lv-LV" sz="2800" dirty="0" smtClean="0"/>
              <a:t> ir </a:t>
            </a:r>
            <a:r>
              <a:rPr lang="lv-LV" sz="2800" b="1" dirty="0" smtClean="0"/>
              <a:t>vissvarīgāk</a:t>
            </a:r>
            <a:r>
              <a:rPr lang="lv-LV" sz="2800" dirty="0" smtClean="0"/>
              <a:t>. “</a:t>
            </a:r>
            <a:r>
              <a:rPr lang="lv-LV" sz="2800" i="1" dirty="0" smtClean="0"/>
              <a:t>Redzi, es stāvu pie durvīm un klauvēju</a:t>
            </a:r>
            <a:r>
              <a:rPr lang="lv-LV" sz="2800" dirty="0" smtClean="0"/>
              <a:t>,“ viņš saka. “</a:t>
            </a:r>
            <a:r>
              <a:rPr lang="lv-LV" sz="2800" i="1" dirty="0" smtClean="0"/>
              <a:t>Ja kas dzird manu balsi un durvis atdara, es ieiešu pie viņa un turēšu ar viņu mielastu</a:t>
            </a:r>
            <a:r>
              <a:rPr lang="lv-LV" sz="2800" dirty="0" smtClean="0"/>
              <a:t>.“</a:t>
            </a:r>
          </a:p>
        </p:txBody>
      </p:sp>
      <p:sp>
        <p:nvSpPr>
          <p:cNvPr id="11268" name="Slide Number Placeholder 3"/>
          <p:cNvSpPr>
            <a:spLocks noGrp="1"/>
          </p:cNvSpPr>
          <p:nvPr>
            <p:ph type="sldNum" sz="quarter" idx="12"/>
          </p:nvPr>
        </p:nvSpPr>
        <p:spPr>
          <a:noFill/>
        </p:spPr>
        <p:txBody>
          <a:bodyPr/>
          <a:lstStyle/>
          <a:p>
            <a:fld id="{03B8320F-C933-480F-B8F9-98DC45E678B5}" type="slidenum">
              <a:rPr lang="lv-LV" smtClean="0"/>
              <a:pPr/>
              <a:t>17</a:t>
            </a:fld>
            <a:endParaRPr lang="lv-LV" smtClean="0"/>
          </a:p>
        </p:txBody>
      </p:sp>
      <p:sp>
        <p:nvSpPr>
          <p:cNvPr id="8" name="Rectangle 2"/>
          <p:cNvSpPr>
            <a:spLocks noGrp="1" noChangeArrowheads="1"/>
          </p:cNvSpPr>
          <p:nvPr>
            <p:ph type="title"/>
          </p:nvPr>
        </p:nvSpPr>
        <p:spPr>
          <a:xfrm>
            <a:off x="179388" y="-100013"/>
            <a:ext cx="8964612" cy="1071563"/>
          </a:xfrm>
        </p:spPr>
        <p:txBody>
          <a:bodyPr/>
          <a:lstStyle/>
          <a:p>
            <a:pPr eaLnBrk="1" hangingPunct="1"/>
            <a:r>
              <a:rPr lang="lv-LV" sz="3600" b="1" dirty="0" smtClean="0"/>
              <a:t>Ko dāvāsim Latvijai dzimšanas dienā?</a:t>
            </a:r>
          </a:p>
        </p:txBody>
      </p:sp>
      <p:pic>
        <p:nvPicPr>
          <p:cNvPr id="32770" name="Picture 2" descr="Jesus Knocking On Door | 5D Diamond Painting Kits | OLOEE"/>
          <p:cNvPicPr>
            <a:picLocks noChangeAspect="1" noChangeArrowheads="1"/>
          </p:cNvPicPr>
          <p:nvPr/>
        </p:nvPicPr>
        <p:blipFill>
          <a:blip r:embed="rId2"/>
          <a:srcRect/>
          <a:stretch>
            <a:fillRect/>
          </a:stretch>
        </p:blipFill>
        <p:spPr bwMode="auto">
          <a:xfrm>
            <a:off x="5875730" y="785794"/>
            <a:ext cx="3268270" cy="4357694"/>
          </a:xfrm>
          <a:prstGeom prst="rect">
            <a:avLst/>
          </a:prstGeom>
          <a:ln>
            <a:noFill/>
          </a:ln>
          <a:effectLst>
            <a:softEdge rad="112500"/>
          </a:effectLst>
        </p:spPr>
      </p:pic>
      <p:sp>
        <p:nvSpPr>
          <p:cNvPr id="6" name="Rectangle 5"/>
          <p:cNvSpPr/>
          <p:nvPr/>
        </p:nvSpPr>
        <p:spPr>
          <a:xfrm>
            <a:off x="0" y="5934670"/>
            <a:ext cx="7929586" cy="954107"/>
          </a:xfrm>
          <a:prstGeom prst="rect">
            <a:avLst/>
          </a:prstGeom>
        </p:spPr>
        <p:txBody>
          <a:bodyPr wrap="square">
            <a:spAutoFit/>
          </a:bodyPr>
          <a:lstStyle/>
          <a:p>
            <a:pPr>
              <a:buFontTx/>
              <a:buChar char="•"/>
            </a:pPr>
            <a:r>
              <a:rPr lang="lv-LV" sz="2800" dirty="0" smtClean="0"/>
              <a:t>Tās ir </a:t>
            </a:r>
            <a:r>
              <a:rPr lang="lv-LV" sz="2800" b="1" dirty="0" smtClean="0"/>
              <a:t>mūsu sirds durvis pie kurām Jēzus klauvē</a:t>
            </a:r>
            <a:r>
              <a:rPr lang="lv-LV" sz="2800" dirty="0" smtClean="0"/>
              <a:t> un gaida, kad mēs viņu tur ielaidīsim.</a:t>
            </a:r>
            <a:endParaRPr lang="lv-LV"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2770"/>
                                        </p:tgtEl>
                                        <p:attrNameLst>
                                          <p:attrName>style.visibility</p:attrName>
                                        </p:attrNameLst>
                                      </p:cBhvr>
                                      <p:to>
                                        <p:strVal val="visible"/>
                                      </p:to>
                                    </p:set>
                                    <p:animEffect transition="in" filter="fade">
                                      <p:cBhvr>
                                        <p:cTn id="11" dur="2000"/>
                                        <p:tgtEl>
                                          <p:spTgt spid="3277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 calcmode="lin" valueType="num">
                                      <p:cBhvr additive="base">
                                        <p:cTn id="1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ppt_x"/>
                                          </p:val>
                                        </p:tav>
                                        <p:tav tm="100000">
                                          <p:val>
                                            <p:strVal val="#ppt_x"/>
                                          </p:val>
                                        </p:tav>
                                      </p:tavLst>
                                    </p:anim>
                                    <p:anim calcmode="lin" valueType="num">
                                      <p:cBhvr additive="base">
                                        <p:cTn id="21" dur="500" fill="hold"/>
                                        <p:tgtEl>
                                          <p:spTgt spid="8"/>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 calcmode="lin" valueType="num">
                                      <p:cBhvr additive="base">
                                        <p:cTn id="2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785794"/>
            <a:ext cx="6357950" cy="6124754"/>
          </a:xfrm>
          <a:prstGeom prst="rect">
            <a:avLst/>
          </a:prstGeom>
          <a:noFill/>
          <a:ln w="9525">
            <a:noFill/>
            <a:miter lim="800000"/>
            <a:headEnd/>
            <a:tailEnd/>
          </a:ln>
        </p:spPr>
        <p:txBody>
          <a:bodyPr wrap="square">
            <a:spAutoFit/>
          </a:bodyPr>
          <a:lstStyle/>
          <a:p>
            <a:pPr>
              <a:buFontTx/>
              <a:buChar char="•"/>
            </a:pPr>
            <a:r>
              <a:rPr lang="lv-LV" sz="2800" b="1" dirty="0" smtClean="0"/>
              <a:t>Atdarot tās Kristum</a:t>
            </a:r>
            <a:r>
              <a:rPr lang="lv-LV" sz="2800" dirty="0" smtClean="0"/>
              <a:t>, ļaujot viņam šo </a:t>
            </a:r>
            <a:r>
              <a:rPr lang="lv-LV" sz="2800" b="1" dirty="0" smtClean="0"/>
              <a:t>sirds kambari šķīstīt</a:t>
            </a:r>
            <a:r>
              <a:rPr lang="lv-LV" sz="2800" dirty="0" smtClean="0"/>
              <a:t>, </a:t>
            </a:r>
            <a:r>
              <a:rPr lang="lv-LV" sz="2800" b="1" dirty="0" smtClean="0"/>
              <a:t>izvēdināt</a:t>
            </a:r>
            <a:r>
              <a:rPr lang="lv-LV" sz="2800" dirty="0" smtClean="0"/>
              <a:t> un </a:t>
            </a:r>
            <a:r>
              <a:rPr lang="lv-LV" sz="2800" b="1" dirty="0" smtClean="0"/>
              <a:t>apgaismot</a:t>
            </a:r>
            <a:r>
              <a:rPr lang="lv-LV" sz="2800" dirty="0" smtClean="0"/>
              <a:t>, var sākties </a:t>
            </a:r>
            <a:r>
              <a:rPr lang="lv-LV" sz="2800" b="1" dirty="0" smtClean="0"/>
              <a:t>īstie dzimšanas</a:t>
            </a:r>
            <a:r>
              <a:rPr lang="lv-LV" sz="2800" dirty="0" smtClean="0"/>
              <a:t> un </a:t>
            </a:r>
            <a:r>
              <a:rPr lang="lv-LV" sz="2800" b="1" dirty="0" smtClean="0"/>
              <a:t>augšāmcelšanās</a:t>
            </a:r>
            <a:r>
              <a:rPr lang="lv-LV" sz="2800" dirty="0" smtClean="0"/>
              <a:t> </a:t>
            </a:r>
            <a:r>
              <a:rPr lang="lv-LV" sz="2800" b="1" dirty="0" smtClean="0"/>
              <a:t>svētki</a:t>
            </a:r>
            <a:r>
              <a:rPr lang="lv-LV" sz="2800" dirty="0" smtClean="0"/>
              <a:t>, mielasts, kurā tiek </a:t>
            </a:r>
            <a:r>
              <a:rPr lang="lv-LV" sz="2800" b="1" dirty="0" smtClean="0"/>
              <a:t>paēdināta</a:t>
            </a:r>
            <a:r>
              <a:rPr lang="lv-LV" sz="2800" dirty="0" smtClean="0"/>
              <a:t> ne tikai </a:t>
            </a:r>
            <a:r>
              <a:rPr lang="lv-LV" sz="2800" b="1" dirty="0" smtClean="0"/>
              <a:t>mūsu dvēsele</a:t>
            </a:r>
            <a:r>
              <a:rPr lang="lv-LV" sz="2800" dirty="0" smtClean="0"/>
              <a:t>, bet arī </a:t>
            </a:r>
            <a:r>
              <a:rPr lang="lv-LV" sz="2800" b="1" dirty="0" smtClean="0"/>
              <a:t>Latvija</a:t>
            </a:r>
            <a:r>
              <a:rPr lang="lv-LV" sz="2800" dirty="0" smtClean="0"/>
              <a:t>. </a:t>
            </a:r>
          </a:p>
          <a:p>
            <a:pPr>
              <a:buFontTx/>
              <a:buChar char="•"/>
            </a:pPr>
            <a:r>
              <a:rPr lang="lv-LV" sz="2800" dirty="0" smtClean="0"/>
              <a:t>“</a:t>
            </a:r>
            <a:r>
              <a:rPr lang="lv-LV" sz="2800" i="1" dirty="0" smtClean="0"/>
              <a:t>Dodiet viņai ēst</a:t>
            </a:r>
            <a:r>
              <a:rPr lang="lv-LV" sz="2800" dirty="0" smtClean="0"/>
              <a:t>“ visbūtiskākajā veidā nozīmē – </a:t>
            </a:r>
            <a:r>
              <a:rPr lang="lv-LV" sz="2800" b="1" dirty="0" smtClean="0"/>
              <a:t>dodiet sev </a:t>
            </a:r>
            <a:r>
              <a:rPr lang="lv-LV" sz="2800" dirty="0" smtClean="0"/>
              <a:t>un </a:t>
            </a:r>
            <a:r>
              <a:rPr lang="lv-LV" sz="2800" b="1" dirty="0" smtClean="0"/>
              <a:t>citiem</a:t>
            </a:r>
            <a:r>
              <a:rPr lang="lv-LV" sz="2800" dirty="0" smtClean="0"/>
              <a:t> – </a:t>
            </a:r>
            <a:r>
              <a:rPr lang="lv-LV" sz="2800" b="1" dirty="0" smtClean="0"/>
              <a:t>lieliem</a:t>
            </a:r>
            <a:r>
              <a:rPr lang="lv-LV" sz="2800" dirty="0" smtClean="0"/>
              <a:t> un </a:t>
            </a:r>
            <a:r>
              <a:rPr lang="lv-LV" sz="2800" b="1" dirty="0" smtClean="0"/>
              <a:t>maziem</a:t>
            </a:r>
            <a:r>
              <a:rPr lang="lv-LV" sz="2800" dirty="0" smtClean="0"/>
              <a:t>, </a:t>
            </a:r>
            <a:r>
              <a:rPr lang="lv-LV" sz="2800" b="1" dirty="0" smtClean="0"/>
              <a:t>jauniem</a:t>
            </a:r>
            <a:r>
              <a:rPr lang="lv-LV" sz="2800" dirty="0" smtClean="0"/>
              <a:t> un </a:t>
            </a:r>
            <a:r>
              <a:rPr lang="lv-LV" sz="2800" b="1" dirty="0" smtClean="0"/>
              <a:t>veciem</a:t>
            </a:r>
            <a:r>
              <a:rPr lang="lv-LV" sz="2800" dirty="0" smtClean="0"/>
              <a:t>, </a:t>
            </a:r>
            <a:r>
              <a:rPr lang="lv-LV" sz="2800" b="1" dirty="0" smtClean="0"/>
              <a:t>vareniem</a:t>
            </a:r>
            <a:r>
              <a:rPr lang="lv-LV" sz="2800" dirty="0" smtClean="0"/>
              <a:t> un </a:t>
            </a:r>
            <a:r>
              <a:rPr lang="lv-LV" sz="2800" b="1" dirty="0" smtClean="0"/>
              <a:t>vājiem</a:t>
            </a:r>
            <a:r>
              <a:rPr lang="lv-LV" sz="2800" dirty="0" smtClean="0"/>
              <a:t>, </a:t>
            </a:r>
            <a:r>
              <a:rPr lang="lv-LV" sz="2800" b="1" dirty="0" smtClean="0"/>
              <a:t>bagātiem</a:t>
            </a:r>
            <a:r>
              <a:rPr lang="lv-LV" sz="2800" dirty="0" smtClean="0"/>
              <a:t> un </a:t>
            </a:r>
            <a:r>
              <a:rPr lang="lv-LV" sz="2800" b="1" dirty="0" smtClean="0"/>
              <a:t>nabagiem</a:t>
            </a:r>
            <a:r>
              <a:rPr lang="lv-LV" sz="2800" dirty="0" smtClean="0"/>
              <a:t> – </a:t>
            </a:r>
            <a:r>
              <a:rPr lang="lv-LV" sz="2800" b="1" dirty="0" smtClean="0"/>
              <a:t>sabiedrībai</a:t>
            </a:r>
            <a:r>
              <a:rPr lang="lv-LV" sz="2800" dirty="0" smtClean="0"/>
              <a:t>, </a:t>
            </a:r>
            <a:r>
              <a:rPr lang="lv-LV" sz="2800" b="1" dirty="0" smtClean="0"/>
              <a:t>tautai</a:t>
            </a:r>
            <a:r>
              <a:rPr lang="lv-LV" sz="2800" dirty="0" smtClean="0"/>
              <a:t> iespēju </a:t>
            </a:r>
            <a:r>
              <a:rPr lang="lv-LV" sz="2800" b="1" dirty="0" smtClean="0"/>
              <a:t>sastapt Kristu dziļai</a:t>
            </a:r>
            <a:r>
              <a:rPr lang="lv-LV" sz="2800" dirty="0" smtClean="0"/>
              <a:t>, </a:t>
            </a:r>
            <a:r>
              <a:rPr lang="lv-LV" sz="2800" b="1" dirty="0" smtClean="0"/>
              <a:t>nopietnai</a:t>
            </a:r>
            <a:r>
              <a:rPr lang="lv-LV" sz="2800" dirty="0" smtClean="0"/>
              <a:t> un </a:t>
            </a:r>
            <a:r>
              <a:rPr lang="lv-LV" sz="2800" b="1" dirty="0" smtClean="0"/>
              <a:t>atklātai sirds sarunai</a:t>
            </a:r>
            <a:r>
              <a:rPr lang="lv-LV" sz="2800" dirty="0" smtClean="0"/>
              <a:t>.</a:t>
            </a:r>
            <a:endParaRPr lang="lv-LV" sz="2800" dirty="0"/>
          </a:p>
        </p:txBody>
      </p:sp>
      <p:sp>
        <p:nvSpPr>
          <p:cNvPr id="11268" name="Slide Number Placeholder 3"/>
          <p:cNvSpPr>
            <a:spLocks noGrp="1"/>
          </p:cNvSpPr>
          <p:nvPr>
            <p:ph type="sldNum" sz="quarter" idx="12"/>
          </p:nvPr>
        </p:nvSpPr>
        <p:spPr>
          <a:noFill/>
        </p:spPr>
        <p:txBody>
          <a:bodyPr/>
          <a:lstStyle/>
          <a:p>
            <a:fld id="{03B8320F-C933-480F-B8F9-98DC45E678B5}" type="slidenum">
              <a:rPr lang="lv-LV" smtClean="0"/>
              <a:pPr/>
              <a:t>18</a:t>
            </a:fld>
            <a:endParaRPr lang="lv-LV" dirty="0" smtClean="0"/>
          </a:p>
        </p:txBody>
      </p:sp>
      <p:sp>
        <p:nvSpPr>
          <p:cNvPr id="8" name="Rectangle 2"/>
          <p:cNvSpPr>
            <a:spLocks noGrp="1" noChangeArrowheads="1"/>
          </p:cNvSpPr>
          <p:nvPr>
            <p:ph type="title"/>
          </p:nvPr>
        </p:nvSpPr>
        <p:spPr>
          <a:xfrm>
            <a:off x="179388" y="-100013"/>
            <a:ext cx="8964612" cy="1071563"/>
          </a:xfrm>
        </p:spPr>
        <p:txBody>
          <a:bodyPr/>
          <a:lstStyle/>
          <a:p>
            <a:pPr eaLnBrk="1" hangingPunct="1"/>
            <a:r>
              <a:rPr lang="lv-LV" sz="3600" b="1" dirty="0" smtClean="0"/>
              <a:t>Dzimšanas un Augšāmcelšanās svētki</a:t>
            </a:r>
          </a:p>
        </p:txBody>
      </p:sp>
      <p:pic>
        <p:nvPicPr>
          <p:cNvPr id="6" name="Picture 5"/>
          <p:cNvPicPr>
            <a:picLocks noChangeAspect="1" noChangeArrowheads="1"/>
          </p:cNvPicPr>
          <p:nvPr/>
        </p:nvPicPr>
        <p:blipFill>
          <a:blip r:embed="rId2"/>
          <a:srcRect/>
          <a:stretch>
            <a:fillRect/>
          </a:stretch>
        </p:blipFill>
        <p:spPr bwMode="auto">
          <a:xfrm>
            <a:off x="6143636" y="5000636"/>
            <a:ext cx="2928926" cy="1188595"/>
          </a:xfrm>
          <a:prstGeom prst="rect">
            <a:avLst/>
          </a:prstGeom>
          <a:noFill/>
          <a:ln w="9525">
            <a:noFill/>
            <a:miter lim="800000"/>
            <a:headEnd/>
            <a:tailEnd/>
          </a:ln>
        </p:spPr>
      </p:pic>
      <p:pic>
        <p:nvPicPr>
          <p:cNvPr id="37890" name="Picture 2" descr="The greater the sinner, the greater the right he has to My mercy&quot; - Diary  of Faustina, 723 | Jesus pictures, Jesus images, Jesus art"/>
          <p:cNvPicPr>
            <a:picLocks noChangeAspect="1" noChangeArrowheads="1"/>
          </p:cNvPicPr>
          <p:nvPr/>
        </p:nvPicPr>
        <p:blipFill>
          <a:blip r:embed="rId3"/>
          <a:srcRect/>
          <a:stretch>
            <a:fillRect/>
          </a:stretch>
        </p:blipFill>
        <p:spPr bwMode="auto">
          <a:xfrm>
            <a:off x="6215106" y="714356"/>
            <a:ext cx="2857488" cy="427412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7890"/>
                                        </p:tgtEl>
                                        <p:attrNameLst>
                                          <p:attrName>style.visibility</p:attrName>
                                        </p:attrNameLst>
                                      </p:cBhvr>
                                      <p:to>
                                        <p:strVal val="visible"/>
                                      </p:to>
                                    </p:set>
                                    <p:animEffect transition="in" filter="fade">
                                      <p:cBhvr>
                                        <p:cTn id="11" dur="2000"/>
                                        <p:tgtEl>
                                          <p:spTgt spid="3789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 calcmode="lin" valueType="num">
                                      <p:cBhvr additive="base">
                                        <p:cTn id="1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ppt_x"/>
                                          </p:val>
                                        </p:tav>
                                        <p:tav tm="100000">
                                          <p:val>
                                            <p:strVal val="#ppt_x"/>
                                          </p:val>
                                        </p:tav>
                                      </p:tavLst>
                                    </p:anim>
                                    <p:anim calcmode="lin" valueType="num">
                                      <p:cBhvr additive="base">
                                        <p:cTn id="21" dur="500" fill="hold"/>
                                        <p:tgtEl>
                                          <p:spTgt spid="8"/>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3315"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3316" name="Slide Number Placeholder 3"/>
          <p:cNvSpPr>
            <a:spLocks noGrp="1"/>
          </p:cNvSpPr>
          <p:nvPr>
            <p:ph type="sldNum" sz="quarter" idx="12"/>
          </p:nvPr>
        </p:nvSpPr>
        <p:spPr>
          <a:noFill/>
        </p:spPr>
        <p:txBody>
          <a:bodyPr/>
          <a:lstStyle/>
          <a:p>
            <a:fld id="{6006F730-CDC1-477E-A146-F37075FEBF81}" type="slidenum">
              <a:rPr lang="lv-LV" smtClean="0"/>
              <a:pPr/>
              <a:t>19</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17"/>
            <a:ext cx="8964612" cy="1071563"/>
          </a:xfrm>
        </p:spPr>
        <p:txBody>
          <a:bodyPr/>
          <a:lstStyle/>
          <a:p>
            <a:pPr eaLnBrk="1" hangingPunct="1"/>
            <a:r>
              <a:rPr lang="lv-LV" b="1" dirty="0" smtClean="0"/>
              <a:t>Mk.5:21-43 Latvijas neatkarība</a:t>
            </a:r>
          </a:p>
        </p:txBody>
      </p:sp>
      <p:pic>
        <p:nvPicPr>
          <p:cNvPr id="3075" name="Picture 3" descr="DOVE019"/>
          <p:cNvPicPr>
            <a:picLocks noChangeAspect="1" noChangeArrowheads="1"/>
          </p:cNvPicPr>
          <p:nvPr/>
        </p:nvPicPr>
        <p:blipFill>
          <a:blip r:embed="rId2"/>
          <a:srcRect/>
          <a:stretch>
            <a:fillRect/>
          </a:stretch>
        </p:blipFill>
        <p:spPr bwMode="auto">
          <a:xfrm>
            <a:off x="-17463" y="73025"/>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A9927BC1-CBA3-4CED-B2D2-CF9FECA9452F}" type="slidenum">
              <a:rPr lang="lv-LV" smtClean="0"/>
              <a:pPr/>
              <a:t>2</a:t>
            </a:fld>
            <a:endParaRPr lang="lv-LV" smtClean="0"/>
          </a:p>
        </p:txBody>
      </p:sp>
      <p:sp>
        <p:nvSpPr>
          <p:cNvPr id="3077" name="Rectangle 6"/>
          <p:cNvSpPr>
            <a:spLocks noChangeArrowheads="1"/>
          </p:cNvSpPr>
          <p:nvPr/>
        </p:nvSpPr>
        <p:spPr bwMode="auto">
          <a:xfrm>
            <a:off x="0" y="761789"/>
            <a:ext cx="9144000" cy="6524863"/>
          </a:xfrm>
          <a:prstGeom prst="rect">
            <a:avLst/>
          </a:prstGeom>
          <a:noFill/>
          <a:ln w="9525">
            <a:noFill/>
            <a:miter lim="800000"/>
            <a:headEnd/>
            <a:tailEnd/>
          </a:ln>
        </p:spPr>
        <p:txBody>
          <a:bodyPr>
            <a:spAutoFit/>
          </a:bodyPr>
          <a:lstStyle/>
          <a:p>
            <a:pPr algn="just"/>
            <a:r>
              <a:rPr lang="lv-LV" sz="2200" dirty="0"/>
              <a:t>21 Kad Jēzus laivā pārcēlās atpakaļ, liels ļaužu pūlis sapulcējās pie viņa, un viņš bija pie jūras. 22 Tad nāca viens no sinagogas priekšniekiem, vārdā Jairs, un, ieraudzījis viņu, krita pie viņa kājām 23 un ļoti lūdza viņu: "Mana meitiņa ir tuvu nāvei; nāc un uzliec viņai rokas, ka tā kļūst vesela un dzīvo</a:t>
            </a:r>
            <a:r>
              <a:rPr lang="lv-LV" sz="2200" dirty="0" smtClean="0"/>
              <a:t>!”... 35 Kamēr viņš vēl runāja, nāca kādi no sinagogas priekšnieka nama un viņam sacīja: "Tava meita ir mirusi, kādēļ vēl apgrūtini Mācītāju?" 36 Bet Jēzus, viņu runāto dzirdēdams, sacīja sinagogas priekšniekam: "Nebīsties, tikai tici!" 37 Un Viņš neļāva nevienam nākt sev līdzi kā vien Pēterim, Jēkabam un Jānim, Jēkaba brālim. 38 Viņi nāca sinagogas priekšnieka namā un redzēja kņadu un tos, kas skaļi raud un vaimanā. 39 Un iegājis viņš tiem sacīja: "Ko ceļat kņadu un raudat? Tas bērns nav miris, bet guļ." 40 Un tie viņu izsmēja. Bet viņš, izdzinis visus ārā, ņēma līdzi bērna tēvu un māti un savējos un iegāja pie bērna. 41 Satvēris bērna roku, viņš sacīja tai: "Talitā kūmi!" – tulkojumā: "Meitiņ, es tev saku, celies!" 42 Un meitiņa tūlīt piecēlās un staigāja; viņai bija divpadsmit gadu. Un tos pārņēma liels satraukums, 43 un viņš tiem stingri piekodināja, ka neviens neko neuzzina, un lika viņai dot ēst.</a:t>
            </a:r>
          </a:p>
          <a:p>
            <a:pPr algn="just"/>
            <a:r>
              <a:rPr lang="lv-LV" sz="2200" dirty="0" smtClean="0"/>
              <a:t> </a:t>
            </a:r>
            <a:endParaRPr lang="lv-LV" sz="2200" dirty="0"/>
          </a:p>
        </p:txBody>
      </p:sp>
      <p:sp>
        <p:nvSpPr>
          <p:cNvPr id="6" name="Text Box 6"/>
          <p:cNvSpPr txBox="1">
            <a:spLocks noChangeArrowheads="1"/>
          </p:cNvSpPr>
          <p:nvPr/>
        </p:nvSpPr>
        <p:spPr bwMode="auto">
          <a:xfrm>
            <a:off x="7429500" y="0"/>
            <a:ext cx="1714500" cy="396875"/>
          </a:xfrm>
          <a:prstGeom prst="rect">
            <a:avLst/>
          </a:prstGeom>
          <a:noFill/>
          <a:ln w="9525">
            <a:noFill/>
            <a:miter lim="800000"/>
            <a:headEnd/>
            <a:tailEnd/>
          </a:ln>
        </p:spPr>
        <p:txBody>
          <a:bodyPr>
            <a:spAutoFit/>
          </a:bodyPr>
          <a:lstStyle/>
          <a:p>
            <a:pPr>
              <a:spcBef>
                <a:spcPct val="50000"/>
              </a:spcBef>
            </a:pPr>
            <a:r>
              <a:rPr lang="lv-LV" sz="2000" dirty="0" smtClean="0"/>
              <a:t>15.nov.2020.</a:t>
            </a:r>
            <a:endParaRPr lang="lv-LV"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0"/>
            <a:ext cx="9144000" cy="692150"/>
          </a:xfrm>
        </p:spPr>
        <p:txBody>
          <a:bodyPr/>
          <a:lstStyle/>
          <a:p>
            <a:r>
              <a:rPr lang="lv-LV" sz="4000" b="1" dirty="0" smtClean="0"/>
              <a:t>Latvijas valstij 102 gadi!!!</a:t>
            </a:r>
          </a:p>
        </p:txBody>
      </p:sp>
      <p:sp>
        <p:nvSpPr>
          <p:cNvPr id="6" name="Rectangle 5"/>
          <p:cNvSpPr>
            <a:spLocks noChangeArrowheads="1"/>
          </p:cNvSpPr>
          <p:nvPr/>
        </p:nvSpPr>
        <p:spPr bwMode="auto">
          <a:xfrm>
            <a:off x="0" y="642918"/>
            <a:ext cx="9144000" cy="1292662"/>
          </a:xfrm>
          <a:prstGeom prst="rect">
            <a:avLst/>
          </a:prstGeom>
          <a:noFill/>
          <a:ln w="9525">
            <a:noFill/>
            <a:miter lim="800000"/>
            <a:headEnd/>
            <a:tailEnd/>
          </a:ln>
        </p:spPr>
        <p:txBody>
          <a:bodyPr>
            <a:spAutoFit/>
          </a:bodyPr>
          <a:lstStyle/>
          <a:p>
            <a:pPr>
              <a:buFont typeface="Wingdings" pitchFamily="2" charset="2"/>
              <a:buChar char="§"/>
            </a:pPr>
            <a:r>
              <a:rPr lang="lv-LV" sz="2600" dirty="0" smtClean="0"/>
              <a:t>1918.g. 18.novembrī tika pasludināta Latvijas neatkarība.</a:t>
            </a:r>
          </a:p>
          <a:p>
            <a:pPr>
              <a:buFont typeface="Wingdings" pitchFamily="2" charset="2"/>
              <a:buChar char="§"/>
            </a:pPr>
            <a:r>
              <a:rPr lang="lv-LV" sz="2600" dirty="0" smtClean="0"/>
              <a:t>1919.g. 11.novembrī Rīga tiek atbrīvota no ienaidniekiem.</a:t>
            </a:r>
          </a:p>
          <a:p>
            <a:pPr>
              <a:buFont typeface="Wingdings" pitchFamily="2" charset="2"/>
              <a:buChar char="§"/>
            </a:pPr>
            <a:r>
              <a:rPr lang="en-US" sz="2600" dirty="0" smtClean="0"/>
              <a:t>1921</a:t>
            </a:r>
            <a:r>
              <a:rPr lang="lv-LV" sz="2600" dirty="0" smtClean="0"/>
              <a:t>.</a:t>
            </a:r>
            <a:r>
              <a:rPr lang="en-US" sz="2600" dirty="0" smtClean="0"/>
              <a:t>g</a:t>
            </a:r>
            <a:r>
              <a:rPr lang="lv-LV" sz="2600" dirty="0" smtClean="0"/>
              <a:t>.</a:t>
            </a:r>
            <a:r>
              <a:rPr lang="en-US" sz="2600" dirty="0" smtClean="0"/>
              <a:t> 26.</a:t>
            </a:r>
            <a:r>
              <a:rPr lang="lv-LV" sz="2600" dirty="0" smtClean="0"/>
              <a:t>janvārī</a:t>
            </a:r>
            <a:r>
              <a:rPr lang="en-US" sz="2600" dirty="0" smtClean="0"/>
              <a:t> </a:t>
            </a:r>
            <a:r>
              <a:rPr lang="en-US" sz="2600" dirty="0" err="1" smtClean="0"/>
              <a:t>Latvij</a:t>
            </a:r>
            <a:r>
              <a:rPr lang="lv-LV" sz="2600" dirty="0" smtClean="0"/>
              <a:t>as atzīšana </a:t>
            </a:r>
            <a:r>
              <a:rPr lang="lv-LV" sz="2600" i="1" dirty="0" err="1" smtClean="0"/>
              <a:t>de</a:t>
            </a:r>
            <a:r>
              <a:rPr lang="lv-LV" sz="2600" i="1" dirty="0" smtClean="0"/>
              <a:t> </a:t>
            </a:r>
            <a:r>
              <a:rPr lang="lv-LV" sz="2600" i="1" dirty="0" err="1" smtClean="0"/>
              <a:t>iure</a:t>
            </a:r>
            <a:endParaRPr lang="lv-LV" sz="2600" i="1" dirty="0"/>
          </a:p>
        </p:txBody>
      </p:sp>
      <p:sp>
        <p:nvSpPr>
          <p:cNvPr id="9220" name="Slide Number Placeholder 6"/>
          <p:cNvSpPr>
            <a:spLocks noGrp="1"/>
          </p:cNvSpPr>
          <p:nvPr>
            <p:ph type="sldNum" sz="quarter" idx="12"/>
          </p:nvPr>
        </p:nvSpPr>
        <p:spPr>
          <a:noFill/>
        </p:spPr>
        <p:txBody>
          <a:bodyPr/>
          <a:lstStyle/>
          <a:p>
            <a:fld id="{D24864F0-B3B4-4FF0-AC53-0F33A8B0E887}" type="slidenum">
              <a:rPr lang="lv-LV" smtClean="0"/>
              <a:pPr/>
              <a:t>3</a:t>
            </a:fld>
            <a:endParaRPr lang="lv-LV" smtClean="0"/>
          </a:p>
        </p:txBody>
      </p:sp>
      <p:pic>
        <p:nvPicPr>
          <p:cNvPr id="11266" name="Picture 2" descr="https://upload.wikimedia.org/wikipedia/lv/2/29/Latvijas_Republikas_pasludin%C4%81%C5%A1ana_1918._gada_18._novembr%C4%AB.jpg"/>
          <p:cNvPicPr>
            <a:picLocks noChangeAspect="1" noChangeArrowheads="1"/>
          </p:cNvPicPr>
          <p:nvPr/>
        </p:nvPicPr>
        <p:blipFill>
          <a:blip r:embed="rId2"/>
          <a:srcRect/>
          <a:stretch>
            <a:fillRect/>
          </a:stretch>
        </p:blipFill>
        <p:spPr bwMode="auto">
          <a:xfrm>
            <a:off x="214282" y="2209219"/>
            <a:ext cx="8654146" cy="464878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1266"/>
                                        </p:tgtEl>
                                        <p:attrNameLst>
                                          <p:attrName>style.visibility</p:attrName>
                                        </p:attrNameLst>
                                      </p:cBhvr>
                                      <p:to>
                                        <p:strVal val="visible"/>
                                      </p:to>
                                    </p:set>
                                    <p:animEffect transition="in" filter="fade">
                                      <p:cBhvr>
                                        <p:cTn id="11" dur="2000"/>
                                        <p:tgtEl>
                                          <p:spTgt spid="1126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Sālīdzinājums</a:t>
            </a:r>
          </a:p>
        </p:txBody>
      </p:sp>
      <p:sp>
        <p:nvSpPr>
          <p:cNvPr id="7" name="Rectangle 6"/>
          <p:cNvSpPr>
            <a:spLocks noChangeArrowheads="1"/>
          </p:cNvSpPr>
          <p:nvPr/>
        </p:nvSpPr>
        <p:spPr bwMode="auto">
          <a:xfrm>
            <a:off x="0" y="714375"/>
            <a:ext cx="6000760" cy="6124754"/>
          </a:xfrm>
          <a:prstGeom prst="rect">
            <a:avLst/>
          </a:prstGeom>
          <a:noFill/>
          <a:ln w="9525">
            <a:noFill/>
            <a:miter lim="800000"/>
            <a:headEnd/>
            <a:tailEnd/>
          </a:ln>
        </p:spPr>
        <p:txBody>
          <a:bodyPr wrap="square">
            <a:spAutoFit/>
          </a:bodyPr>
          <a:lstStyle/>
          <a:p>
            <a:pPr>
              <a:buFontTx/>
              <a:buChar char="•"/>
            </a:pPr>
            <a:r>
              <a:rPr lang="lv-LV" sz="2800" b="1" dirty="0" smtClean="0"/>
              <a:t>Vislielākais prieks </a:t>
            </a:r>
            <a:r>
              <a:rPr lang="lv-LV" sz="2800" dirty="0" smtClean="0"/>
              <a:t>ir tad, kad </a:t>
            </a:r>
            <a:r>
              <a:rPr lang="lv-LV" sz="2800" b="1" dirty="0" smtClean="0"/>
              <a:t>piepildās</a:t>
            </a:r>
            <a:r>
              <a:rPr lang="lv-LV" sz="2800" dirty="0" smtClean="0"/>
              <a:t> šķietami </a:t>
            </a:r>
            <a:r>
              <a:rPr lang="lv-LV" sz="2800" b="1" dirty="0" smtClean="0"/>
              <a:t>neiespējamais</a:t>
            </a:r>
            <a:r>
              <a:rPr lang="lv-LV" sz="2800" dirty="0" smtClean="0"/>
              <a:t>. </a:t>
            </a:r>
            <a:r>
              <a:rPr lang="lv-LV" sz="2800" b="1" dirty="0" smtClean="0"/>
              <a:t>Jaira</a:t>
            </a:r>
            <a:r>
              <a:rPr lang="lv-LV" sz="2800" dirty="0" smtClean="0"/>
              <a:t> </a:t>
            </a:r>
            <a:r>
              <a:rPr lang="lv-LV" sz="2800" b="1" dirty="0" smtClean="0"/>
              <a:t>namā</a:t>
            </a:r>
            <a:r>
              <a:rPr lang="lv-LV" sz="2800" dirty="0" smtClean="0"/>
              <a:t> bija </a:t>
            </a:r>
            <a:r>
              <a:rPr lang="lv-LV" sz="2800" b="1" dirty="0" smtClean="0"/>
              <a:t>svētki</a:t>
            </a:r>
            <a:r>
              <a:rPr lang="lv-LV" sz="2800" dirty="0" smtClean="0"/>
              <a:t>. Viņu </a:t>
            </a:r>
            <a:r>
              <a:rPr lang="lv-LV" sz="2800" b="1" dirty="0" smtClean="0"/>
              <a:t>meita</a:t>
            </a:r>
            <a:r>
              <a:rPr lang="lv-LV" sz="2800" dirty="0" smtClean="0"/>
              <a:t>, uz mūžu zaudēta, bija </a:t>
            </a:r>
            <a:r>
              <a:rPr lang="lv-LV" sz="2800" b="1" dirty="0" smtClean="0"/>
              <a:t>uzmodināta</a:t>
            </a:r>
            <a:r>
              <a:rPr lang="lv-LV" sz="2800" dirty="0" smtClean="0"/>
              <a:t> </a:t>
            </a:r>
            <a:r>
              <a:rPr lang="lv-LV" sz="2800" b="1" dirty="0" smtClean="0"/>
              <a:t>no nāves </a:t>
            </a:r>
            <a:r>
              <a:rPr lang="lv-LV" sz="2800" dirty="0" smtClean="0"/>
              <a:t>cerību un </a:t>
            </a:r>
            <a:r>
              <a:rPr lang="lv-LV" sz="2800" b="1" dirty="0" smtClean="0"/>
              <a:t>iespēju pilnai dzīvei</a:t>
            </a:r>
            <a:r>
              <a:rPr lang="lv-LV" sz="2800" dirty="0" smtClean="0"/>
              <a:t>. Tā bija kā </a:t>
            </a:r>
            <a:r>
              <a:rPr lang="lv-LV" sz="2800" b="1" dirty="0" smtClean="0"/>
              <a:t>otra dzimšanas diena </a:t>
            </a:r>
            <a:r>
              <a:rPr lang="lv-LV" sz="2800" dirty="0" smtClean="0"/>
              <a:t>– lielāka un </a:t>
            </a:r>
            <a:r>
              <a:rPr lang="lv-LV" sz="2800" b="1" dirty="0" smtClean="0"/>
              <a:t>priecīgāka par pirmo</a:t>
            </a:r>
            <a:r>
              <a:rPr lang="lv-LV" sz="2800" dirty="0" smtClean="0"/>
              <a:t>.</a:t>
            </a:r>
          </a:p>
          <a:p>
            <a:pPr>
              <a:buFontTx/>
              <a:buChar char="•"/>
            </a:pPr>
            <a:r>
              <a:rPr lang="lv-LV" sz="2800" b="1" dirty="0" smtClean="0"/>
              <a:t>Viņu svētki </a:t>
            </a:r>
            <a:r>
              <a:rPr lang="lv-LV" sz="2800" dirty="0" smtClean="0"/>
              <a:t>ir ļoti līdzīgi mūsu </a:t>
            </a:r>
            <a:r>
              <a:rPr lang="lv-LV" sz="2800" b="1" dirty="0" smtClean="0"/>
              <a:t>18.novembra dienai</a:t>
            </a:r>
            <a:r>
              <a:rPr lang="lv-LV" sz="2800" dirty="0" smtClean="0"/>
              <a:t>, kad atceramies </a:t>
            </a:r>
            <a:r>
              <a:rPr lang="lv-LV" sz="2800" b="1" dirty="0" smtClean="0"/>
              <a:t>Latvijas brīnumaino atbrīvošanu </a:t>
            </a:r>
            <a:r>
              <a:rPr lang="lv-LV" sz="2800" dirty="0" smtClean="0"/>
              <a:t>no </a:t>
            </a:r>
            <a:r>
              <a:rPr lang="lv-LV" sz="2800" b="1" dirty="0" smtClean="0"/>
              <a:t>nāves važām </a:t>
            </a:r>
            <a:r>
              <a:rPr lang="lv-LV" sz="2800" dirty="0" smtClean="0"/>
              <a:t>un </a:t>
            </a:r>
            <a:r>
              <a:rPr lang="lv-LV" sz="2800" b="1" dirty="0" smtClean="0"/>
              <a:t>raugāmies nākotnē </a:t>
            </a:r>
            <a:r>
              <a:rPr lang="lv-LV" sz="2800" dirty="0" smtClean="0"/>
              <a:t>uz tās </a:t>
            </a:r>
            <a:r>
              <a:rPr lang="lv-LV" sz="2800" b="1" dirty="0" smtClean="0"/>
              <a:t>cerībām</a:t>
            </a:r>
            <a:r>
              <a:rPr lang="lv-LV" sz="2800" dirty="0" smtClean="0"/>
              <a:t> un </a:t>
            </a:r>
            <a:r>
              <a:rPr lang="lv-LV" sz="2800" b="1" dirty="0" smtClean="0"/>
              <a:t>iespējām</a:t>
            </a:r>
            <a:r>
              <a:rPr lang="lv-LV" sz="2800" dirty="0" smtClean="0"/>
              <a:t>.</a:t>
            </a:r>
            <a:endParaRPr lang="lv-LV" sz="2800" dirty="0"/>
          </a:p>
        </p:txBody>
      </p:sp>
      <p:sp>
        <p:nvSpPr>
          <p:cNvPr id="12293" name="Slide Number Placeholder 3"/>
          <p:cNvSpPr>
            <a:spLocks noGrp="1"/>
          </p:cNvSpPr>
          <p:nvPr>
            <p:ph type="sldNum" sz="quarter" idx="12"/>
          </p:nvPr>
        </p:nvSpPr>
        <p:spPr>
          <a:noFill/>
        </p:spPr>
        <p:txBody>
          <a:bodyPr/>
          <a:lstStyle/>
          <a:p>
            <a:fld id="{97262724-D722-4F15-876F-CC16725764F7}" type="slidenum">
              <a:rPr lang="lv-LV" smtClean="0"/>
              <a:pPr/>
              <a:t>4</a:t>
            </a:fld>
            <a:endParaRPr lang="lv-LV" smtClean="0"/>
          </a:p>
        </p:txBody>
      </p:sp>
      <p:pic>
        <p:nvPicPr>
          <p:cNvPr id="8" name="Picture 7" descr="jairus-daughter1"/>
          <p:cNvPicPr>
            <a:picLocks noChangeAspect="1" noChangeArrowheads="1"/>
          </p:cNvPicPr>
          <p:nvPr/>
        </p:nvPicPr>
        <p:blipFill>
          <a:blip r:embed="rId2"/>
          <a:srcRect/>
          <a:stretch>
            <a:fillRect/>
          </a:stretch>
        </p:blipFill>
        <p:spPr bwMode="auto">
          <a:xfrm>
            <a:off x="5791720" y="1428736"/>
            <a:ext cx="3352279" cy="456723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000"/>
                                        <p:tgtEl>
                                          <p:spTgt spid="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Neticīgi smējēji</a:t>
            </a:r>
          </a:p>
        </p:txBody>
      </p:sp>
      <p:sp>
        <p:nvSpPr>
          <p:cNvPr id="7" name="Rectangle 6"/>
          <p:cNvSpPr>
            <a:spLocks noChangeArrowheads="1"/>
          </p:cNvSpPr>
          <p:nvPr/>
        </p:nvSpPr>
        <p:spPr bwMode="auto">
          <a:xfrm>
            <a:off x="0" y="714375"/>
            <a:ext cx="9144000" cy="3539430"/>
          </a:xfrm>
          <a:prstGeom prst="rect">
            <a:avLst/>
          </a:prstGeom>
          <a:noFill/>
          <a:ln w="9525">
            <a:noFill/>
            <a:miter lim="800000"/>
            <a:headEnd/>
            <a:tailEnd/>
          </a:ln>
        </p:spPr>
        <p:txBody>
          <a:bodyPr wrap="square">
            <a:spAutoFit/>
          </a:bodyPr>
          <a:lstStyle/>
          <a:p>
            <a:pPr algn="just">
              <a:buFontTx/>
              <a:buChar char="•"/>
            </a:pPr>
            <a:r>
              <a:rPr lang="lv-LV" sz="2800" dirty="0" smtClean="0"/>
              <a:t>Arī pirms 102 </a:t>
            </a:r>
            <a:r>
              <a:rPr lang="lv-LV" sz="2800" b="1" dirty="0" smtClean="0"/>
              <a:t>gadiem</a:t>
            </a:r>
            <a:r>
              <a:rPr lang="lv-LV" sz="2800" dirty="0" smtClean="0"/>
              <a:t>, kad </a:t>
            </a:r>
            <a:r>
              <a:rPr lang="lv-LV" sz="2800" b="1" dirty="0" smtClean="0"/>
              <a:t>Latvijas</a:t>
            </a:r>
            <a:r>
              <a:rPr lang="lv-LV" sz="2800" dirty="0" smtClean="0"/>
              <a:t> </a:t>
            </a:r>
            <a:r>
              <a:rPr lang="lv-LV" sz="2800" b="1" dirty="0" smtClean="0"/>
              <a:t>valsts</a:t>
            </a:r>
            <a:r>
              <a:rPr lang="lv-LV" sz="2800" dirty="0" smtClean="0"/>
              <a:t> tika </a:t>
            </a:r>
            <a:r>
              <a:rPr lang="lv-LV" sz="2800" b="1" dirty="0" smtClean="0"/>
              <a:t>modināta</a:t>
            </a:r>
            <a:r>
              <a:rPr lang="lv-LV" sz="2800" dirty="0" smtClean="0"/>
              <a:t> no </a:t>
            </a:r>
            <a:r>
              <a:rPr lang="lv-LV" sz="2800" b="1" dirty="0" smtClean="0"/>
              <a:t>nebūtības</a:t>
            </a:r>
            <a:r>
              <a:rPr lang="lv-LV" sz="2800" dirty="0" smtClean="0"/>
              <a:t>, apkārt bija </a:t>
            </a:r>
            <a:r>
              <a:rPr lang="lv-LV" sz="2800" b="1" dirty="0" smtClean="0"/>
              <a:t>daudz tādu</a:t>
            </a:r>
            <a:r>
              <a:rPr lang="lv-LV" sz="2800" dirty="0" smtClean="0"/>
              <a:t>, kas </a:t>
            </a:r>
            <a:r>
              <a:rPr lang="lv-LV" sz="2800" b="1" dirty="0" smtClean="0"/>
              <a:t>smējās</a:t>
            </a:r>
            <a:r>
              <a:rPr lang="lv-LV" sz="2800" dirty="0" smtClean="0"/>
              <a:t> un </a:t>
            </a:r>
            <a:r>
              <a:rPr lang="lv-LV" sz="2800" b="1" dirty="0" smtClean="0"/>
              <a:t>teica</a:t>
            </a:r>
            <a:r>
              <a:rPr lang="lv-LV" sz="2800" dirty="0" smtClean="0"/>
              <a:t> – </a:t>
            </a:r>
            <a:r>
              <a:rPr lang="lv-LV" sz="2800" b="1" dirty="0" smtClean="0"/>
              <a:t>bezcerīgs pasākums</a:t>
            </a:r>
            <a:r>
              <a:rPr lang="lv-LV" sz="2800" dirty="0" smtClean="0"/>
              <a:t>! Viņa ir </a:t>
            </a:r>
            <a:r>
              <a:rPr lang="lv-LV" sz="2800" b="1" dirty="0" smtClean="0"/>
              <a:t>mirusi</a:t>
            </a:r>
            <a:r>
              <a:rPr lang="lv-LV" sz="2800" dirty="0" smtClean="0"/>
              <a:t>. Tāpat </a:t>
            </a:r>
            <a:r>
              <a:rPr lang="lv-LV" sz="2800" b="1" dirty="0" smtClean="0"/>
              <a:t>neatkarības atjaunošanas dienās </a:t>
            </a:r>
            <a:r>
              <a:rPr lang="lv-LV" sz="2800" dirty="0" smtClean="0"/>
              <a:t>bija daudz </a:t>
            </a:r>
            <a:r>
              <a:rPr lang="lv-LV" sz="2800" b="1" dirty="0" smtClean="0"/>
              <a:t>neticīgu smējēju</a:t>
            </a:r>
            <a:r>
              <a:rPr lang="lv-LV" sz="2800" dirty="0" smtClean="0"/>
              <a:t>: “</a:t>
            </a:r>
            <a:r>
              <a:rPr lang="lv-LV" sz="2800" i="1" dirty="0" smtClean="0"/>
              <a:t>Ko jūs iedomājaties, ka Latvija varēs dzīvot kā suverēna valsts</a:t>
            </a:r>
            <a:r>
              <a:rPr lang="lv-LV" sz="2800" dirty="0" smtClean="0"/>
              <a:t>,“ viņi teica. </a:t>
            </a:r>
            <a:r>
              <a:rPr lang="lv-LV" sz="2800" b="1" dirty="0" smtClean="0"/>
              <a:t>Taču tas notika</a:t>
            </a:r>
            <a:r>
              <a:rPr lang="lv-LV" sz="2800" dirty="0" smtClean="0"/>
              <a:t>. </a:t>
            </a:r>
            <a:r>
              <a:rPr lang="lv-LV" sz="2800" b="1" dirty="0" smtClean="0"/>
              <a:t>Latvijas valsts cēlās no nebūtības</a:t>
            </a:r>
            <a:r>
              <a:rPr lang="lv-LV" sz="2800" dirty="0" smtClean="0"/>
              <a:t>. Tā </a:t>
            </a:r>
            <a:r>
              <a:rPr lang="lv-LV" sz="2800" b="1" dirty="0" smtClean="0"/>
              <a:t>piecēlās</a:t>
            </a:r>
            <a:r>
              <a:rPr lang="lv-LV" sz="2800" dirty="0" smtClean="0"/>
              <a:t> no </a:t>
            </a:r>
            <a:r>
              <a:rPr lang="lv-LV" sz="2800" b="1" dirty="0" smtClean="0"/>
              <a:t>okupācijas</a:t>
            </a:r>
            <a:r>
              <a:rPr lang="lv-LV" sz="2800" dirty="0" smtClean="0"/>
              <a:t> un </a:t>
            </a:r>
            <a:r>
              <a:rPr lang="lv-LV" sz="2800" b="1" dirty="0" smtClean="0"/>
              <a:t>padomju apspiestības kapa</a:t>
            </a:r>
            <a:r>
              <a:rPr lang="lv-LV" sz="2800" dirty="0" smtClean="0"/>
              <a:t>.</a:t>
            </a:r>
            <a:endParaRPr lang="lv-LV" sz="2800" dirty="0"/>
          </a:p>
        </p:txBody>
      </p:sp>
      <p:sp>
        <p:nvSpPr>
          <p:cNvPr id="12293" name="Slide Number Placeholder 3"/>
          <p:cNvSpPr>
            <a:spLocks noGrp="1"/>
          </p:cNvSpPr>
          <p:nvPr>
            <p:ph type="sldNum" sz="quarter" idx="12"/>
          </p:nvPr>
        </p:nvSpPr>
        <p:spPr>
          <a:noFill/>
        </p:spPr>
        <p:txBody>
          <a:bodyPr/>
          <a:lstStyle/>
          <a:p>
            <a:fld id="{97262724-D722-4F15-876F-CC16725764F7}" type="slidenum">
              <a:rPr lang="lv-LV" smtClean="0"/>
              <a:pPr/>
              <a:t>5</a:t>
            </a:fld>
            <a:endParaRPr lang="lv-LV" smtClean="0"/>
          </a:p>
        </p:txBody>
      </p:sp>
      <p:pic>
        <p:nvPicPr>
          <p:cNvPr id="8" name="Picture 9" descr="Jarius-daughter"/>
          <p:cNvPicPr>
            <a:picLocks noChangeAspect="1" noChangeArrowheads="1"/>
          </p:cNvPicPr>
          <p:nvPr/>
        </p:nvPicPr>
        <p:blipFill>
          <a:blip r:embed="rId2"/>
          <a:srcRect/>
          <a:stretch>
            <a:fillRect/>
          </a:stretch>
        </p:blipFill>
        <p:spPr bwMode="auto">
          <a:xfrm>
            <a:off x="1071538" y="4143380"/>
            <a:ext cx="6786578" cy="271462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000"/>
                                        <p:tgtEl>
                                          <p:spTgt spid="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700 gadi verdzības?</a:t>
            </a:r>
          </a:p>
        </p:txBody>
      </p:sp>
      <p:sp>
        <p:nvSpPr>
          <p:cNvPr id="7" name="Rectangle 6"/>
          <p:cNvSpPr>
            <a:spLocks noChangeArrowheads="1"/>
          </p:cNvSpPr>
          <p:nvPr/>
        </p:nvSpPr>
        <p:spPr bwMode="auto">
          <a:xfrm>
            <a:off x="0" y="714375"/>
            <a:ext cx="9144000" cy="6124754"/>
          </a:xfrm>
          <a:prstGeom prst="rect">
            <a:avLst/>
          </a:prstGeom>
          <a:noFill/>
          <a:ln w="9525">
            <a:noFill/>
            <a:miter lim="800000"/>
            <a:headEnd/>
            <a:tailEnd/>
          </a:ln>
        </p:spPr>
        <p:txBody>
          <a:bodyPr wrap="square">
            <a:spAutoFit/>
          </a:bodyPr>
          <a:lstStyle/>
          <a:p>
            <a:pPr algn="just">
              <a:buFontTx/>
              <a:buChar char="•"/>
            </a:pPr>
            <a:r>
              <a:rPr lang="lv-LV" sz="2800" dirty="0" smtClean="0"/>
              <a:t>Vai esam </a:t>
            </a:r>
            <a:r>
              <a:rPr lang="lv-LV" sz="2800" b="1" dirty="0" smtClean="0"/>
              <a:t>savas valsts patrioti</a:t>
            </a:r>
            <a:r>
              <a:rPr lang="lv-LV" sz="2800" dirty="0" smtClean="0"/>
              <a:t>?</a:t>
            </a:r>
          </a:p>
          <a:p>
            <a:pPr algn="just">
              <a:buFontTx/>
              <a:buChar char="•"/>
            </a:pPr>
            <a:r>
              <a:rPr lang="lv-LV" sz="2800" b="1" dirty="0" smtClean="0"/>
              <a:t>700 gadi iestāstītas vēstures </a:t>
            </a:r>
            <a:r>
              <a:rPr lang="lv-LV" sz="2800" dirty="0" smtClean="0"/>
              <a:t>– Latvija vienmēr ir bijusi kādas </a:t>
            </a:r>
            <a:r>
              <a:rPr lang="lv-LV" sz="2800" b="1" dirty="0" smtClean="0"/>
              <a:t>citas valsts sastāvdaļa</a:t>
            </a:r>
            <a:r>
              <a:rPr lang="lv-LV" sz="2800" dirty="0" smtClean="0"/>
              <a:t>, </a:t>
            </a:r>
            <a:r>
              <a:rPr lang="lv-LV" sz="2800" b="1" dirty="0" smtClean="0"/>
              <a:t>province</a:t>
            </a:r>
            <a:r>
              <a:rPr lang="lv-LV" sz="2800" dirty="0" smtClean="0"/>
              <a:t> vai </a:t>
            </a:r>
            <a:r>
              <a:rPr lang="lv-LV" sz="2800" b="1" dirty="0" smtClean="0"/>
              <a:t>guberņa</a:t>
            </a:r>
            <a:r>
              <a:rPr lang="lv-LV" sz="2800" dirty="0" smtClean="0"/>
              <a:t>.</a:t>
            </a:r>
          </a:p>
          <a:p>
            <a:pPr algn="just">
              <a:buFontTx/>
              <a:buChar char="•"/>
            </a:pPr>
            <a:r>
              <a:rPr lang="lv-LV" sz="2800" b="1" dirty="0" smtClean="0"/>
              <a:t>Vācu, poļu, zviedru, krievu laiki</a:t>
            </a:r>
            <a:r>
              <a:rPr lang="lv-LV" sz="2800" dirty="0" smtClean="0"/>
              <a:t>. Kad būs mūsu laiks?</a:t>
            </a:r>
          </a:p>
          <a:p>
            <a:pPr algn="just">
              <a:buFontTx/>
              <a:buChar char="•"/>
            </a:pPr>
            <a:r>
              <a:rPr lang="lv-LV" sz="2800" dirty="0" smtClean="0"/>
              <a:t>“</a:t>
            </a:r>
            <a:r>
              <a:rPr lang="lv-LV" sz="2800" i="1" dirty="0" smtClean="0"/>
              <a:t>Vienmēr zem kāda</a:t>
            </a:r>
            <a:r>
              <a:rPr lang="lv-LV" sz="2800" dirty="0" smtClean="0"/>
              <a:t>” Bet šāds </a:t>
            </a:r>
            <a:r>
              <a:rPr lang="lv-LV" sz="2800" b="1" dirty="0" smtClean="0"/>
              <a:t>secinājums</a:t>
            </a:r>
            <a:r>
              <a:rPr lang="lv-LV" sz="2800" dirty="0" smtClean="0"/>
              <a:t> var pastāvēt tikai tik ilgi kamēr paši tam nedomājot </a:t>
            </a:r>
            <a:r>
              <a:rPr lang="lv-LV" sz="2800" b="1" dirty="0" smtClean="0"/>
              <a:t>piekrītam</a:t>
            </a:r>
            <a:r>
              <a:rPr lang="lv-LV" sz="2800" dirty="0" smtClean="0"/>
              <a:t>, ka </a:t>
            </a:r>
            <a:r>
              <a:rPr lang="lv-LV" sz="2800" b="1" dirty="0" smtClean="0"/>
              <a:t>mūsu vēsture </a:t>
            </a:r>
            <a:r>
              <a:rPr lang="lv-LV" sz="2800" dirty="0" smtClean="0"/>
              <a:t>ir </a:t>
            </a:r>
            <a:r>
              <a:rPr lang="lv-LV" sz="2800" b="1" dirty="0" smtClean="0"/>
              <a:t>pakļautības</a:t>
            </a:r>
            <a:r>
              <a:rPr lang="lv-LV" sz="2800" dirty="0" smtClean="0"/>
              <a:t> un </a:t>
            </a:r>
            <a:r>
              <a:rPr lang="lv-LV" sz="2800" b="1" dirty="0" smtClean="0"/>
              <a:t>verdzības vēsture</a:t>
            </a:r>
            <a:r>
              <a:rPr lang="lv-LV" sz="2800" dirty="0" smtClean="0"/>
              <a:t>.</a:t>
            </a:r>
          </a:p>
          <a:p>
            <a:pPr algn="just">
              <a:buFontTx/>
              <a:buChar char="•"/>
            </a:pPr>
            <a:r>
              <a:rPr lang="lv-LV" sz="2800" dirty="0" smtClean="0"/>
              <a:t>Tā darīdami mēs </a:t>
            </a:r>
            <a:r>
              <a:rPr lang="lv-LV" sz="2800" b="1" dirty="0" smtClean="0"/>
              <a:t>gribam izraisīt </a:t>
            </a:r>
            <a:r>
              <a:rPr lang="lv-LV" sz="2800" dirty="0" smtClean="0"/>
              <a:t>sev </a:t>
            </a:r>
            <a:r>
              <a:rPr lang="lv-LV" sz="2800" b="1" dirty="0" smtClean="0"/>
              <a:t>līdzjūtību</a:t>
            </a:r>
            <a:r>
              <a:rPr lang="lv-LV" sz="2800" dirty="0" smtClean="0"/>
              <a:t>. Bet </a:t>
            </a:r>
            <a:r>
              <a:rPr lang="lv-LV" sz="2800" b="1" dirty="0" smtClean="0"/>
              <a:t>līdzjūtībai ir īss mūžs!</a:t>
            </a:r>
            <a:r>
              <a:rPr lang="lv-LV" sz="2800" dirty="0" smtClean="0"/>
              <a:t> </a:t>
            </a:r>
          </a:p>
          <a:p>
            <a:pPr algn="just">
              <a:buFontTx/>
              <a:buChar char="•"/>
            </a:pPr>
            <a:r>
              <a:rPr lang="lv-LV" sz="2800" dirty="0" smtClean="0"/>
              <a:t>Bet </a:t>
            </a:r>
            <a:r>
              <a:rPr lang="lv-LV" sz="2800" b="1" dirty="0" smtClean="0"/>
              <a:t>lepnumam par sasniegumiem </a:t>
            </a:r>
            <a:r>
              <a:rPr lang="lv-LV" sz="2800" dirty="0" smtClean="0"/>
              <a:t>– </a:t>
            </a:r>
            <a:r>
              <a:rPr lang="lv-LV" sz="2800" b="1" dirty="0" smtClean="0"/>
              <a:t>krietni garāks</a:t>
            </a:r>
            <a:r>
              <a:rPr lang="lv-LV" sz="2800" dirty="0" smtClean="0"/>
              <a:t>.</a:t>
            </a:r>
          </a:p>
          <a:p>
            <a:pPr algn="just">
              <a:buFontTx/>
              <a:buChar char="•"/>
            </a:pPr>
            <a:r>
              <a:rPr lang="lv-LV" sz="2800" dirty="0" smtClean="0"/>
              <a:t>Kas ir tas, </a:t>
            </a:r>
            <a:r>
              <a:rPr lang="lv-LV" sz="2800" b="1" dirty="0" smtClean="0"/>
              <a:t>uz ko gribam likt uzsvarus savā vēsturē</a:t>
            </a:r>
            <a:r>
              <a:rPr lang="lv-LV" sz="2800" dirty="0" smtClean="0"/>
              <a:t>?</a:t>
            </a:r>
          </a:p>
          <a:p>
            <a:pPr algn="just">
              <a:buFontTx/>
              <a:buChar char="•"/>
            </a:pPr>
            <a:r>
              <a:rPr lang="lv-LV" sz="2800" dirty="0" smtClean="0"/>
              <a:t>Ja uz </a:t>
            </a:r>
            <a:r>
              <a:rPr lang="lv-LV" sz="2800" b="1" dirty="0" smtClean="0"/>
              <a:t>verdzību</a:t>
            </a:r>
            <a:r>
              <a:rPr lang="lv-LV" sz="2800" dirty="0" smtClean="0"/>
              <a:t> – tas </a:t>
            </a:r>
            <a:r>
              <a:rPr lang="lv-LV" sz="2800" b="1" dirty="0" smtClean="0"/>
              <a:t>rada mazvērtību</a:t>
            </a:r>
            <a:r>
              <a:rPr lang="lv-LV" sz="2800" dirty="0" smtClean="0"/>
              <a:t>.</a:t>
            </a:r>
          </a:p>
          <a:p>
            <a:pPr algn="just">
              <a:buFontTx/>
              <a:buChar char="•"/>
            </a:pPr>
            <a:r>
              <a:rPr lang="lv-LV" sz="2800" dirty="0" smtClean="0"/>
              <a:t>Ja uz </a:t>
            </a:r>
            <a:r>
              <a:rPr lang="lv-LV" sz="2800" b="1" dirty="0" smtClean="0"/>
              <a:t>latviešu neticamo uzvaras stāstu 1919.g</a:t>
            </a:r>
            <a:r>
              <a:rPr lang="lv-LV" sz="2800" dirty="0" smtClean="0"/>
              <a:t>. – tas rada </a:t>
            </a:r>
            <a:r>
              <a:rPr lang="lv-LV" sz="2800" b="1" dirty="0" smtClean="0"/>
              <a:t>patriotismu</a:t>
            </a:r>
            <a:r>
              <a:rPr lang="lv-LV" sz="2800" dirty="0" smtClean="0"/>
              <a:t>.</a:t>
            </a:r>
            <a:endParaRPr lang="lv-LV" sz="2800" dirty="0"/>
          </a:p>
        </p:txBody>
      </p:sp>
      <p:sp>
        <p:nvSpPr>
          <p:cNvPr id="12293" name="Slide Number Placeholder 3"/>
          <p:cNvSpPr>
            <a:spLocks noGrp="1"/>
          </p:cNvSpPr>
          <p:nvPr>
            <p:ph type="sldNum" sz="quarter" idx="12"/>
          </p:nvPr>
        </p:nvSpPr>
        <p:spPr>
          <a:noFill/>
        </p:spPr>
        <p:txBody>
          <a:bodyPr/>
          <a:lstStyle/>
          <a:p>
            <a:fld id="{97262724-D722-4F15-876F-CC16725764F7}" type="slidenum">
              <a:rPr lang="lv-LV" smtClean="0"/>
              <a:pPr/>
              <a:t>6</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 calcmode="lin" valueType="num">
                                      <p:cBhvr additive="base">
                                        <p:cTn id="12"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 calcmode="lin" valueType="num">
                                      <p:cBhvr additive="base">
                                        <p:cTn id="1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calcmode="lin" valueType="num">
                                      <p:cBhvr additive="base">
                                        <p:cTn id="2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7">
                                            <p:txEl>
                                              <p:pRg st="4" end="4"/>
                                            </p:txEl>
                                          </p:spTgt>
                                        </p:tgtEl>
                                        <p:attrNameLst>
                                          <p:attrName>style.visibility</p:attrName>
                                        </p:attrNameLst>
                                      </p:cBhvr>
                                      <p:to>
                                        <p:strVal val="visible"/>
                                      </p:to>
                                    </p:set>
                                    <p:anim calcmode="lin" valueType="num">
                                      <p:cBhvr additive="base">
                                        <p:cTn id="32"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7">
                                            <p:txEl>
                                              <p:pRg st="5" end="5"/>
                                            </p:txEl>
                                          </p:spTgt>
                                        </p:tgtEl>
                                        <p:attrNameLst>
                                          <p:attrName>style.visibility</p:attrName>
                                        </p:attrNameLst>
                                      </p:cBhvr>
                                      <p:to>
                                        <p:strVal val="visible"/>
                                      </p:to>
                                    </p:set>
                                    <p:anim calcmode="lin" valueType="num">
                                      <p:cBhvr additive="base">
                                        <p:cTn id="37"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nodeType="afterEffect">
                                  <p:stCondLst>
                                    <p:cond delay="0"/>
                                  </p:stCondLst>
                                  <p:childTnLst>
                                    <p:set>
                                      <p:cBhvr>
                                        <p:cTn id="41" dur="1" fill="hold">
                                          <p:stCondLst>
                                            <p:cond delay="0"/>
                                          </p:stCondLst>
                                        </p:cTn>
                                        <p:tgtEl>
                                          <p:spTgt spid="7">
                                            <p:txEl>
                                              <p:pRg st="6" end="6"/>
                                            </p:txEl>
                                          </p:spTgt>
                                        </p:tgtEl>
                                        <p:attrNameLst>
                                          <p:attrName>style.visibility</p:attrName>
                                        </p:attrNameLst>
                                      </p:cBhvr>
                                      <p:to>
                                        <p:strVal val="visible"/>
                                      </p:to>
                                    </p:set>
                                    <p:anim calcmode="lin" valueType="num">
                                      <p:cBhvr additive="base">
                                        <p:cTn id="42"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nodeType="afterEffect">
                                  <p:stCondLst>
                                    <p:cond delay="0"/>
                                  </p:stCondLst>
                                  <p:childTnLst>
                                    <p:set>
                                      <p:cBhvr>
                                        <p:cTn id="46" dur="1" fill="hold">
                                          <p:stCondLst>
                                            <p:cond delay="0"/>
                                          </p:stCondLst>
                                        </p:cTn>
                                        <p:tgtEl>
                                          <p:spTgt spid="7">
                                            <p:txEl>
                                              <p:pRg st="7" end="7"/>
                                            </p:txEl>
                                          </p:spTgt>
                                        </p:tgtEl>
                                        <p:attrNameLst>
                                          <p:attrName>style.visibility</p:attrName>
                                        </p:attrNameLst>
                                      </p:cBhvr>
                                      <p:to>
                                        <p:strVal val="visible"/>
                                      </p:to>
                                    </p:set>
                                    <p:anim calcmode="lin" valueType="num">
                                      <p:cBhvr additive="base">
                                        <p:cTn id="47"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7">
                                            <p:txEl>
                                              <p:pRg st="7" end="7"/>
                                            </p:txEl>
                                          </p:spTgt>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nodeType="afterEffect">
                                  <p:stCondLst>
                                    <p:cond delay="0"/>
                                  </p:stCondLst>
                                  <p:childTnLst>
                                    <p:set>
                                      <p:cBhvr>
                                        <p:cTn id="51" dur="1" fill="hold">
                                          <p:stCondLst>
                                            <p:cond delay="0"/>
                                          </p:stCondLst>
                                        </p:cTn>
                                        <p:tgtEl>
                                          <p:spTgt spid="7">
                                            <p:txEl>
                                              <p:pRg st="8" end="8"/>
                                            </p:txEl>
                                          </p:spTgt>
                                        </p:tgtEl>
                                        <p:attrNameLst>
                                          <p:attrName>style.visibility</p:attrName>
                                        </p:attrNameLst>
                                      </p:cBhvr>
                                      <p:to>
                                        <p:strVal val="visible"/>
                                      </p:to>
                                    </p:set>
                                    <p:anim calcmode="lin" valueType="num">
                                      <p:cBhvr additive="base">
                                        <p:cTn id="52" dur="500" fill="hold"/>
                                        <p:tgtEl>
                                          <p:spTgt spid="7">
                                            <p:txEl>
                                              <p:pRg st="8" end="8"/>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7">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0"/>
            <a:ext cx="9144000" cy="692150"/>
          </a:xfrm>
        </p:spPr>
        <p:txBody>
          <a:bodyPr/>
          <a:lstStyle/>
          <a:p>
            <a:pPr eaLnBrk="1" hangingPunct="1"/>
            <a:r>
              <a:rPr lang="lv-LV" sz="4300" b="1" dirty="0" smtClean="0">
                <a:solidFill>
                  <a:schemeClr val="tx1"/>
                </a:solidFill>
              </a:rPr>
              <a:t>Kas veidoja latviešu pašapziņu?</a:t>
            </a:r>
          </a:p>
        </p:txBody>
      </p:sp>
      <p:sp>
        <p:nvSpPr>
          <p:cNvPr id="6" name="Rectangle 5"/>
          <p:cNvSpPr>
            <a:spLocks noChangeArrowheads="1"/>
          </p:cNvSpPr>
          <p:nvPr/>
        </p:nvSpPr>
        <p:spPr bwMode="auto">
          <a:xfrm>
            <a:off x="0" y="620713"/>
            <a:ext cx="9144000" cy="5693866"/>
          </a:xfrm>
          <a:prstGeom prst="rect">
            <a:avLst/>
          </a:prstGeom>
          <a:noFill/>
          <a:ln w="9525">
            <a:noFill/>
            <a:miter lim="800000"/>
            <a:headEnd/>
            <a:tailEnd/>
          </a:ln>
        </p:spPr>
        <p:txBody>
          <a:bodyPr>
            <a:spAutoFit/>
          </a:bodyPr>
          <a:lstStyle/>
          <a:p>
            <a:pPr>
              <a:buFont typeface="Wingdings" pitchFamily="2" charset="2"/>
              <a:buChar char="§"/>
            </a:pPr>
            <a:r>
              <a:rPr lang="lv-LV" sz="2600" dirty="0"/>
              <a:t>“</a:t>
            </a:r>
            <a:r>
              <a:rPr lang="lv-LV" sz="2600" i="1" dirty="0"/>
              <a:t>Brāļu draudze kā meteors nejauši parādījās pie latvju zemes apvāršņa, modināja tautu no </a:t>
            </a:r>
            <a:r>
              <a:rPr lang="lv-LV" sz="2600" i="1" dirty="0" err="1"/>
              <a:t>daudzgadusimtīgā</a:t>
            </a:r>
            <a:r>
              <a:rPr lang="lv-LV" sz="2600" i="1" dirty="0"/>
              <a:t> miega</a:t>
            </a:r>
            <a:r>
              <a:rPr lang="lv-LV" sz="2600" dirty="0"/>
              <a:t>” /J.Krodzinieks – LV 1. vēsturnieks (1851-1924)/</a:t>
            </a:r>
          </a:p>
          <a:p>
            <a:pPr>
              <a:buFont typeface="Wingdings" pitchFamily="2" charset="2"/>
              <a:buChar char="§"/>
            </a:pPr>
            <a:r>
              <a:rPr lang="lv-LV" sz="2600" b="1" dirty="0"/>
              <a:t>Brāļu draudze </a:t>
            </a:r>
            <a:r>
              <a:rPr lang="lv-LV" sz="2600" dirty="0"/>
              <a:t>bija </a:t>
            </a:r>
            <a:r>
              <a:rPr lang="lv-LV" sz="2600" b="1" dirty="0"/>
              <a:t>atraisījusi latviešu cilvēkos garīgās</a:t>
            </a:r>
            <a:r>
              <a:rPr lang="lv-LV" sz="2600" dirty="0"/>
              <a:t> </a:t>
            </a:r>
            <a:r>
              <a:rPr lang="lv-LV" sz="2600" b="1" dirty="0"/>
              <a:t>patstāvības</a:t>
            </a:r>
            <a:r>
              <a:rPr lang="lv-LV" sz="2600" dirty="0"/>
              <a:t> un </a:t>
            </a:r>
            <a:r>
              <a:rPr lang="lv-LV" sz="2600" b="1" dirty="0"/>
              <a:t>rosmes</a:t>
            </a:r>
            <a:r>
              <a:rPr lang="lv-LV" sz="2600" dirty="0"/>
              <a:t>, kam līdzi </a:t>
            </a:r>
            <a:r>
              <a:rPr lang="lv-LV" sz="2600" b="1" dirty="0"/>
              <a:t>atmodās</a:t>
            </a:r>
            <a:r>
              <a:rPr lang="lv-LV" sz="2600" dirty="0"/>
              <a:t> kāda</a:t>
            </a:r>
            <a:r>
              <a:rPr lang="lv-LV" sz="2600" b="1" dirty="0"/>
              <a:t> ilgi nomākta īpašība</a:t>
            </a:r>
            <a:r>
              <a:rPr lang="lv-LV" sz="2600" dirty="0"/>
              <a:t> latviešu dabā – </a:t>
            </a:r>
            <a:r>
              <a:rPr lang="lv-LV" sz="2600" b="1" dirty="0"/>
              <a:t>iniciatīva</a:t>
            </a:r>
            <a:r>
              <a:rPr lang="lv-LV" sz="2600" dirty="0"/>
              <a:t> un </a:t>
            </a:r>
            <a:r>
              <a:rPr lang="lv-LV" sz="2600" b="1" dirty="0"/>
              <a:t>aktivitāte</a:t>
            </a:r>
            <a:r>
              <a:rPr lang="lv-LV" sz="2600" dirty="0"/>
              <a:t>. Šī </a:t>
            </a:r>
            <a:r>
              <a:rPr lang="lv-LV" sz="2600" b="1" dirty="0"/>
              <a:t>inertā masa</a:t>
            </a:r>
            <a:r>
              <a:rPr lang="lv-LV" sz="2600" dirty="0"/>
              <a:t>, kura pakļāvīgi gāja smagajos vergu darbos, pacietīgi </a:t>
            </a:r>
            <a:r>
              <a:rPr lang="lv-LV" sz="2600" b="1" dirty="0"/>
              <a:t>pacieta sitienus </a:t>
            </a:r>
            <a:r>
              <a:rPr lang="lv-LV" sz="2600" dirty="0"/>
              <a:t>un baismīgos </a:t>
            </a:r>
            <a:r>
              <a:rPr lang="lv-LV" sz="2600" b="1" dirty="0"/>
              <a:t>spīdzinājumus</a:t>
            </a:r>
            <a:r>
              <a:rPr lang="lv-LV" sz="2600" dirty="0"/>
              <a:t>, kas daudzus </a:t>
            </a:r>
            <a:r>
              <a:rPr lang="lv-LV" sz="2600" b="1" dirty="0"/>
              <a:t>noveda</a:t>
            </a:r>
            <a:r>
              <a:rPr lang="lv-LV" sz="2600" dirty="0"/>
              <a:t> pat līdz </a:t>
            </a:r>
            <a:r>
              <a:rPr lang="lv-LV" sz="2600" b="1" dirty="0"/>
              <a:t>nāvei</a:t>
            </a:r>
            <a:r>
              <a:rPr lang="lv-LV" sz="2600" dirty="0"/>
              <a:t>, tagad šī </a:t>
            </a:r>
            <a:r>
              <a:rPr lang="lv-LV" sz="2600" b="1" dirty="0"/>
              <a:t>masa</a:t>
            </a:r>
            <a:r>
              <a:rPr lang="lv-LV" sz="2600" dirty="0"/>
              <a:t> bija </a:t>
            </a:r>
            <a:r>
              <a:rPr lang="lv-LV" sz="2600" b="1" dirty="0"/>
              <a:t>ieguvusi</a:t>
            </a:r>
            <a:r>
              <a:rPr lang="lv-LV" sz="2600" dirty="0"/>
              <a:t> </a:t>
            </a:r>
            <a:r>
              <a:rPr lang="lv-LV" sz="2600" b="1" dirty="0"/>
              <a:t>spēju domāt</a:t>
            </a:r>
            <a:r>
              <a:rPr lang="lv-LV" sz="2600" dirty="0"/>
              <a:t>, spriest, </a:t>
            </a:r>
            <a:r>
              <a:rPr lang="lv-LV" sz="2600" b="1" dirty="0"/>
              <a:t>vērtēt</a:t>
            </a:r>
            <a:r>
              <a:rPr lang="lv-LV" sz="2600" dirty="0"/>
              <a:t>, izrādīt </a:t>
            </a:r>
            <a:r>
              <a:rPr lang="lv-LV" sz="2600" b="1" dirty="0"/>
              <a:t>iniciatīvu</a:t>
            </a:r>
            <a:r>
              <a:rPr lang="lv-LV" sz="2600" dirty="0"/>
              <a:t> un </a:t>
            </a:r>
            <a:r>
              <a:rPr lang="lv-LV" sz="2600" b="1" dirty="0"/>
              <a:t>aktivitāti</a:t>
            </a:r>
            <a:r>
              <a:rPr lang="lv-LV" sz="2600" dirty="0"/>
              <a:t>.</a:t>
            </a:r>
          </a:p>
          <a:p>
            <a:pPr>
              <a:buFont typeface="Wingdings" pitchFamily="2" charset="2"/>
              <a:buChar char="§"/>
            </a:pPr>
            <a:r>
              <a:rPr lang="lv-LV" sz="2600" dirty="0" smtClean="0"/>
              <a:t>“</a:t>
            </a:r>
            <a:r>
              <a:rPr lang="lv-LV" sz="2600" i="1" dirty="0"/>
              <a:t>Kad 19.gs. 30. un 40. gados radās vajadzība ievēlēt pagasta pārstāvjus, vecākus, tiesnešus, skolotājus, tad nereti izvēlējās Brāļu draudzes vadošās personas.” </a:t>
            </a:r>
            <a:r>
              <a:rPr lang="lv-LV" sz="2600" dirty="0"/>
              <a:t>/R.Feldmanis/</a:t>
            </a:r>
          </a:p>
        </p:txBody>
      </p:sp>
      <p:sp>
        <p:nvSpPr>
          <p:cNvPr id="11268" name="Slide Number Placeholder 6"/>
          <p:cNvSpPr>
            <a:spLocks noGrp="1"/>
          </p:cNvSpPr>
          <p:nvPr>
            <p:ph type="sldNum" sz="quarter" idx="12"/>
          </p:nvPr>
        </p:nvSpPr>
        <p:spPr>
          <a:noFill/>
        </p:spPr>
        <p:txBody>
          <a:bodyPr/>
          <a:lstStyle/>
          <a:p>
            <a:fld id="{0097FD3F-832D-49B5-80A6-B338C580B7F2}" type="slidenum">
              <a:rPr lang="lv-LV" smtClean="0"/>
              <a:pPr/>
              <a:t>7</a:t>
            </a:fld>
            <a:endParaRPr lang="lv-LV" smtClean="0"/>
          </a:p>
        </p:txBody>
      </p:sp>
      <p:pic>
        <p:nvPicPr>
          <p:cNvPr id="7" name="Picture 5"/>
          <p:cNvPicPr>
            <a:picLocks noChangeAspect="1" noChangeArrowheads="1"/>
          </p:cNvPicPr>
          <p:nvPr/>
        </p:nvPicPr>
        <p:blipFill>
          <a:blip r:embed="rId2"/>
          <a:srcRect/>
          <a:stretch>
            <a:fillRect/>
          </a:stretch>
        </p:blipFill>
        <p:spPr bwMode="auto">
          <a:xfrm>
            <a:off x="2428875" y="5829300"/>
            <a:ext cx="6715125" cy="10287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1" presetClass="entr" presetSubtype="0" fill="hold" nodeType="withEffect">
                                  <p:stCondLst>
                                    <p:cond delay="0"/>
                                  </p:stCondLst>
                                  <p:childTnLst>
                                    <p:set>
                                      <p:cBhvr>
                                        <p:cTn id="10" dur="1" fill="hold">
                                          <p:stCondLst>
                                            <p:cond delay="499"/>
                                          </p:stCondLst>
                                        </p:cTn>
                                        <p:tgtEl>
                                          <p:spTgt spid="7"/>
                                        </p:tgtEl>
                                        <p:attrNameLst>
                                          <p:attrName>style.visibility</p:attrName>
                                        </p:attrNameLst>
                                      </p:cBhvr>
                                      <p:to>
                                        <p:strVal val="visible"/>
                                      </p:to>
                                    </p:set>
                                  </p:childTnLst>
                                </p:cTn>
                              </p:par>
                            </p:childTnLst>
                          </p:cTn>
                        </p:par>
                        <p:par>
                          <p:cTn id="11" fill="hold">
                            <p:stCondLst>
                              <p:cond delay="500"/>
                            </p:stCondLst>
                            <p:childTnLst>
                              <p:par>
                                <p:cTn id="12" presetID="2" presetClass="entr" presetSubtype="4" fill="hold" nodeType="afterEffect">
                                  <p:stCondLst>
                                    <p:cond delay="0"/>
                                  </p:stCondLst>
                                  <p:childTnLst>
                                    <p:set>
                                      <p:cBhvr>
                                        <p:cTn id="13" dur="1" fill="hold">
                                          <p:stCondLst>
                                            <p:cond delay="0"/>
                                          </p:stCondLst>
                                        </p:cTn>
                                        <p:tgtEl>
                                          <p:spTgt spid="6">
                                            <p:txEl>
                                              <p:pRg st="1" end="1"/>
                                            </p:txEl>
                                          </p:spTgt>
                                        </p:tgtEl>
                                        <p:attrNameLst>
                                          <p:attrName>style.visibility</p:attrName>
                                        </p:attrNameLst>
                                      </p:cBhvr>
                                      <p:to>
                                        <p:strVal val="visible"/>
                                      </p:to>
                                    </p:set>
                                    <p:anim calcmode="lin" valueType="num">
                                      <p:cBhvr additive="base">
                                        <p:cTn id="14"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16" fill="hold">
                            <p:stCondLst>
                              <p:cond delay="1000"/>
                            </p:stCondLst>
                            <p:childTnLst>
                              <p:par>
                                <p:cTn id="17" presetID="2" presetClass="entr" presetSubtype="4" fill="hold" nodeType="after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additive="base">
                                        <p:cTn id="1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2" presetClass="entr" presetSubtype="4" fill="hold" nodeType="after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 calcmode="lin" valueType="num">
                                      <p:cBhvr additive="base">
                                        <p:cTn id="24"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214313"/>
            <a:ext cx="8964612" cy="1071563"/>
          </a:xfrm>
        </p:spPr>
        <p:txBody>
          <a:bodyPr/>
          <a:lstStyle/>
          <a:p>
            <a:pPr eaLnBrk="1" hangingPunct="1"/>
            <a:r>
              <a:rPr lang="lv-LV" b="1" smtClean="0"/>
              <a:t>Melnais bruņinieks atkal nāk!</a:t>
            </a:r>
          </a:p>
        </p:txBody>
      </p:sp>
      <p:sp>
        <p:nvSpPr>
          <p:cNvPr id="4099" name="Slide Number Placeholder 5"/>
          <p:cNvSpPr>
            <a:spLocks noGrp="1"/>
          </p:cNvSpPr>
          <p:nvPr>
            <p:ph type="sldNum" sz="quarter" idx="12"/>
          </p:nvPr>
        </p:nvSpPr>
        <p:spPr>
          <a:noFill/>
        </p:spPr>
        <p:txBody>
          <a:bodyPr/>
          <a:lstStyle/>
          <a:p>
            <a:fld id="{D1E60DBB-BED0-45BE-ADA2-97D37056FC82}" type="slidenum">
              <a:rPr lang="lv-LV" smtClean="0"/>
              <a:pPr/>
              <a:t>8</a:t>
            </a:fld>
            <a:endParaRPr lang="lv-LV" smtClean="0"/>
          </a:p>
        </p:txBody>
      </p:sp>
      <p:sp>
        <p:nvSpPr>
          <p:cNvPr id="6" name="Rectangle 5"/>
          <p:cNvSpPr>
            <a:spLocks noChangeArrowheads="1"/>
          </p:cNvSpPr>
          <p:nvPr/>
        </p:nvSpPr>
        <p:spPr bwMode="auto">
          <a:xfrm>
            <a:off x="0" y="571500"/>
            <a:ext cx="9144000" cy="4400550"/>
          </a:xfrm>
          <a:prstGeom prst="rect">
            <a:avLst/>
          </a:prstGeom>
          <a:noFill/>
          <a:ln w="9525">
            <a:noFill/>
            <a:miter lim="800000"/>
            <a:headEnd/>
            <a:tailEnd/>
          </a:ln>
        </p:spPr>
        <p:txBody>
          <a:bodyPr>
            <a:spAutoFit/>
          </a:bodyPr>
          <a:lstStyle/>
          <a:p>
            <a:pPr>
              <a:buFont typeface="Arial" charset="0"/>
              <a:buChar char="•"/>
            </a:pPr>
            <a:r>
              <a:rPr lang="lv-LV" sz="2800"/>
              <a:t>Tie ir </a:t>
            </a:r>
            <a:r>
              <a:rPr lang="lv-LV" sz="2800" b="1"/>
              <a:t>mūsu vec-vec-vectētiņi</a:t>
            </a:r>
            <a:r>
              <a:rPr lang="lv-LV" sz="2800"/>
              <a:t>, kas tur </a:t>
            </a:r>
            <a:r>
              <a:rPr lang="lv-LV" sz="2800" b="1"/>
              <a:t>cīnījās</a:t>
            </a:r>
            <a:r>
              <a:rPr lang="lv-LV" sz="2800"/>
              <a:t>. Un, ja mūsu </a:t>
            </a:r>
            <a:r>
              <a:rPr lang="lv-LV" sz="2800" b="1"/>
              <a:t>iesākums</a:t>
            </a:r>
            <a:r>
              <a:rPr lang="lv-LV" sz="2800"/>
              <a:t> ir </a:t>
            </a:r>
            <a:r>
              <a:rPr lang="lv-LV" sz="2800" b="1"/>
              <a:t>rodams</a:t>
            </a:r>
            <a:r>
              <a:rPr lang="lv-LV" sz="2800"/>
              <a:t> </a:t>
            </a:r>
            <a:r>
              <a:rPr lang="lv-LV" sz="2800" b="1"/>
              <a:t>varonībā</a:t>
            </a:r>
            <a:r>
              <a:rPr lang="lv-LV" sz="2800"/>
              <a:t>, tad arī </a:t>
            </a:r>
            <a:r>
              <a:rPr lang="lv-LV" sz="2800" b="1"/>
              <a:t>turpinājums</a:t>
            </a:r>
            <a:r>
              <a:rPr lang="lv-LV" sz="2800"/>
              <a:t> </a:t>
            </a:r>
            <a:r>
              <a:rPr lang="lv-LV" sz="2800" b="1"/>
              <a:t>nedrīkst</a:t>
            </a:r>
            <a:r>
              <a:rPr lang="lv-LV" sz="2800"/>
              <a:t> būt </a:t>
            </a:r>
            <a:r>
              <a:rPr lang="lv-LV" sz="2800" b="1"/>
              <a:t>citādāks</a:t>
            </a:r>
            <a:r>
              <a:rPr lang="lv-LV" sz="2800"/>
              <a:t>. Arī </a:t>
            </a:r>
            <a:r>
              <a:rPr lang="lv-LV" sz="2800" b="1"/>
              <a:t>mums šodien</a:t>
            </a:r>
            <a:r>
              <a:rPr lang="lv-LV" sz="2800"/>
              <a:t> ir </a:t>
            </a:r>
            <a:r>
              <a:rPr lang="lv-LV" sz="2800" b="1"/>
              <a:t>jāstāv</a:t>
            </a:r>
            <a:r>
              <a:rPr lang="lv-LV" sz="2800"/>
              <a:t> par </a:t>
            </a:r>
            <a:r>
              <a:rPr lang="lv-LV" sz="2800" b="1"/>
              <a:t>mūsu valstī</a:t>
            </a:r>
            <a:r>
              <a:rPr lang="lv-LV" sz="2800"/>
              <a:t> un </a:t>
            </a:r>
            <a:r>
              <a:rPr lang="lv-LV" sz="2800" b="1"/>
              <a:t>mūsu</a:t>
            </a:r>
            <a:r>
              <a:rPr lang="lv-LV" sz="2800"/>
              <a:t> </a:t>
            </a:r>
            <a:r>
              <a:rPr lang="lv-LV" sz="2800" b="1"/>
              <a:t>bērniem</a:t>
            </a:r>
            <a:r>
              <a:rPr lang="lv-LV" sz="2800"/>
              <a:t> to </a:t>
            </a:r>
            <a:r>
              <a:rPr lang="lv-LV" sz="2800" b="1"/>
              <a:t>vajadzēs darīt rīt</a:t>
            </a:r>
            <a:r>
              <a:rPr lang="lv-LV" sz="2800"/>
              <a:t>.</a:t>
            </a:r>
          </a:p>
          <a:p>
            <a:pPr>
              <a:buFont typeface="Arial" charset="0"/>
              <a:buChar char="•"/>
            </a:pPr>
            <a:r>
              <a:rPr lang="lv-LV" sz="2800" b="1"/>
              <a:t>1919.gada oktobrī</a:t>
            </a:r>
            <a:r>
              <a:rPr lang="lv-LV" sz="2800"/>
              <a:t> tūkstošiem </a:t>
            </a:r>
            <a:r>
              <a:rPr lang="lv-LV" sz="2800" b="1"/>
              <a:t>brīvprātīgo</a:t>
            </a:r>
            <a:r>
              <a:rPr lang="lv-LV" sz="2800"/>
              <a:t> atsaucās uz </a:t>
            </a:r>
            <a:r>
              <a:rPr lang="lv-LV" sz="2800" b="1"/>
              <a:t>LV</a:t>
            </a:r>
            <a:r>
              <a:rPr lang="lv-LV" sz="2800"/>
              <a:t> </a:t>
            </a:r>
            <a:r>
              <a:rPr lang="lv-LV" sz="2800" b="1"/>
              <a:t>pagaidu valdības</a:t>
            </a:r>
            <a:r>
              <a:rPr lang="lv-LV" sz="2800"/>
              <a:t> </a:t>
            </a:r>
            <a:r>
              <a:rPr lang="lv-LV" sz="2800" b="1"/>
              <a:t>aicinājumu</a:t>
            </a:r>
            <a:r>
              <a:rPr lang="lv-LV" sz="2800"/>
              <a:t>: „</a:t>
            </a:r>
            <a:r>
              <a:rPr lang="lv-LV" sz="2800" b="1"/>
              <a:t>Melnais bruņinieks atkal nāk! Pie ieročiem! Uz cīņu!</a:t>
            </a:r>
            <a:r>
              <a:rPr lang="lv-LV" sz="2800"/>
              <a:t>”</a:t>
            </a:r>
            <a:endParaRPr lang="en-US" sz="2800"/>
          </a:p>
          <a:p>
            <a:pPr>
              <a:buFont typeface="Arial" charset="0"/>
              <a:buChar char="•"/>
            </a:pPr>
            <a:r>
              <a:rPr lang="lv-LV" sz="2800"/>
              <a:t>Vai </a:t>
            </a:r>
            <a:r>
              <a:rPr lang="lv-LV" sz="2800" b="1"/>
              <a:t>Bermontieši</a:t>
            </a:r>
            <a:r>
              <a:rPr lang="lv-LV" sz="2800"/>
              <a:t> </a:t>
            </a:r>
            <a:r>
              <a:rPr lang="lv-LV" sz="2800" b="1"/>
              <a:t>negaidīja</a:t>
            </a:r>
            <a:r>
              <a:rPr lang="lv-LV" sz="2800"/>
              <a:t> lielo </a:t>
            </a:r>
            <a:r>
              <a:rPr lang="lv-LV" sz="2800" b="1"/>
              <a:t>uzbrukumu</a:t>
            </a:r>
            <a:r>
              <a:rPr lang="lv-LV" sz="2800"/>
              <a:t> </a:t>
            </a:r>
            <a:r>
              <a:rPr lang="lv-LV" sz="2800" b="1"/>
              <a:t>Bolderājai</a:t>
            </a:r>
            <a:r>
              <a:rPr lang="lv-LV" sz="2800"/>
              <a:t>?</a:t>
            </a:r>
            <a:endParaRPr lang="en-US" sz="2800"/>
          </a:p>
        </p:txBody>
      </p:sp>
      <p:pic>
        <p:nvPicPr>
          <p:cNvPr id="38914" name="Picture 2" descr="http://2.bp.blogspot.com/-WyGfPBSPevs/UMJBryTO8tI/AAAAAAAAAJw/U-RbIvbEWig/s1600/11.november.jpg"/>
          <p:cNvPicPr>
            <a:picLocks noChangeAspect="1" noChangeArrowheads="1"/>
          </p:cNvPicPr>
          <p:nvPr/>
        </p:nvPicPr>
        <p:blipFill>
          <a:blip r:embed="rId2"/>
          <a:srcRect/>
          <a:stretch>
            <a:fillRect/>
          </a:stretch>
        </p:blipFill>
        <p:spPr bwMode="auto">
          <a:xfrm>
            <a:off x="2071670" y="4429132"/>
            <a:ext cx="7072330" cy="242886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additive="base">
                                        <p:cTn id="7" dur="500" fill="hold"/>
                                        <p:tgtEl>
                                          <p:spTgt spid="3074"/>
                                        </p:tgtEl>
                                        <p:attrNameLst>
                                          <p:attrName>ppt_x</p:attrName>
                                        </p:attrNameLst>
                                      </p:cBhvr>
                                      <p:tavLst>
                                        <p:tav tm="0">
                                          <p:val>
                                            <p:strVal val="#ppt_x"/>
                                          </p:val>
                                        </p:tav>
                                        <p:tav tm="100000">
                                          <p:val>
                                            <p:strVal val="#ppt_x"/>
                                          </p:val>
                                        </p:tav>
                                      </p:tavLst>
                                    </p:anim>
                                    <p:anim calcmode="lin" valueType="num">
                                      <p:cBhvr additive="base">
                                        <p:cTn id="8" dur="500" fill="hold"/>
                                        <p:tgtEl>
                                          <p:spTgt spid="3074"/>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8914"/>
                                        </p:tgtEl>
                                        <p:attrNameLst>
                                          <p:attrName>style.visibility</p:attrName>
                                        </p:attrNameLst>
                                      </p:cBhvr>
                                      <p:to>
                                        <p:strVal val="visible"/>
                                      </p:to>
                                    </p:set>
                                    <p:animEffect transition="in" filter="fade">
                                      <p:cBhvr>
                                        <p:cTn id="11" dur="2000"/>
                                        <p:tgtEl>
                                          <p:spTgt spid="3891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102" name="Picture 6" descr="http://www.zudusilatvija.lv/static/files/11/06/14/riga1_png_600x375_watermark-zl_watermark-r20xb20_q85.jpg"/>
          <p:cNvPicPr>
            <a:picLocks noChangeAspect="1" noChangeArrowheads="1"/>
          </p:cNvPicPr>
          <p:nvPr/>
        </p:nvPicPr>
        <p:blipFill>
          <a:blip r:embed="rId2"/>
          <a:srcRect/>
          <a:stretch>
            <a:fillRect/>
          </a:stretch>
        </p:blipFill>
        <p:spPr bwMode="auto">
          <a:xfrm>
            <a:off x="5143504" y="1000108"/>
            <a:ext cx="4000496" cy="5143536"/>
          </a:xfrm>
          <a:prstGeom prst="rect">
            <a:avLst/>
          </a:prstGeom>
          <a:ln>
            <a:noFill/>
          </a:ln>
          <a:effectLst>
            <a:softEdge rad="112500"/>
          </a:effectLst>
        </p:spPr>
      </p:pic>
      <p:sp>
        <p:nvSpPr>
          <p:cNvPr id="7" name="Rectangle 6"/>
          <p:cNvSpPr>
            <a:spLocks noChangeArrowheads="1"/>
          </p:cNvSpPr>
          <p:nvPr/>
        </p:nvSpPr>
        <p:spPr bwMode="auto">
          <a:xfrm>
            <a:off x="0" y="642938"/>
            <a:ext cx="5357813" cy="6124575"/>
          </a:xfrm>
          <a:prstGeom prst="rect">
            <a:avLst/>
          </a:prstGeom>
          <a:noFill/>
          <a:ln w="9525">
            <a:noFill/>
            <a:miter lim="800000"/>
            <a:headEnd/>
            <a:tailEnd/>
          </a:ln>
        </p:spPr>
        <p:txBody>
          <a:bodyPr>
            <a:spAutoFit/>
          </a:bodyPr>
          <a:lstStyle/>
          <a:p>
            <a:pPr>
              <a:buFont typeface="Arial" charset="0"/>
              <a:buChar char="•"/>
            </a:pPr>
            <a:r>
              <a:rPr lang="lv-LV" sz="2800" b="1"/>
              <a:t>1919.g. 15.oktobra</a:t>
            </a:r>
            <a:r>
              <a:rPr lang="lv-LV" sz="2800"/>
              <a:t> rītā pār Daugavas </a:t>
            </a:r>
            <a:r>
              <a:rPr lang="lv-LV" sz="2800" b="1"/>
              <a:t>Dzelzs tiltu</a:t>
            </a:r>
            <a:r>
              <a:rPr lang="lv-LV" sz="2800"/>
              <a:t> devās aptuveni </a:t>
            </a:r>
            <a:r>
              <a:rPr lang="lv-LV" sz="2800" b="1"/>
              <a:t>100 brīvprātīgo</a:t>
            </a:r>
            <a:r>
              <a:rPr lang="lv-LV" sz="2800"/>
              <a:t>.</a:t>
            </a:r>
          </a:p>
          <a:p>
            <a:pPr>
              <a:buFont typeface="Arial" charset="0"/>
              <a:buChar char="•"/>
            </a:pPr>
            <a:r>
              <a:rPr lang="lv-LV" sz="2800"/>
              <a:t>Viņu uzdevums bija </a:t>
            </a:r>
            <a:r>
              <a:rPr lang="lv-LV" sz="2800" b="1"/>
              <a:t>novērst uzmanību</a:t>
            </a:r>
            <a:r>
              <a:rPr lang="lv-LV" sz="2800"/>
              <a:t> no </a:t>
            </a:r>
            <a:r>
              <a:rPr lang="lv-LV" sz="2800" b="1"/>
              <a:t>Daugavgrīvas</a:t>
            </a:r>
            <a:r>
              <a:rPr lang="lv-LV" sz="2800"/>
              <a:t>.</a:t>
            </a:r>
          </a:p>
          <a:p>
            <a:pPr>
              <a:buFont typeface="Arial" charset="0"/>
              <a:buChar char="•"/>
            </a:pPr>
            <a:r>
              <a:rPr lang="lv-LV" sz="2800" b="1"/>
              <a:t>Vīri soļoja</a:t>
            </a:r>
            <a:r>
              <a:rPr lang="lv-LV" sz="2800"/>
              <a:t> dziedādami</a:t>
            </a:r>
          </a:p>
          <a:p>
            <a:r>
              <a:rPr lang="lv-LV" sz="2800"/>
              <a:t> „</a:t>
            </a:r>
            <a:r>
              <a:rPr lang="lv-LV" sz="2800" i="1"/>
              <a:t>Div dūjiņas</a:t>
            </a:r>
            <a:r>
              <a:rPr lang="lv-LV" sz="2800"/>
              <a:t>”!</a:t>
            </a:r>
          </a:p>
          <a:p>
            <a:pPr>
              <a:buFont typeface="Arial" charset="0"/>
              <a:buChar char="•"/>
            </a:pPr>
            <a:r>
              <a:rPr lang="lv-LV" sz="2800" b="1"/>
              <a:t>Dziedāja visi</a:t>
            </a:r>
            <a:r>
              <a:rPr lang="lv-LV" sz="2800"/>
              <a:t>, </a:t>
            </a:r>
            <a:r>
              <a:rPr lang="lv-LV" sz="2800" b="1"/>
              <a:t>Rīga trīsēja</a:t>
            </a:r>
            <a:r>
              <a:rPr lang="lv-LV" sz="2800"/>
              <a:t> no </a:t>
            </a:r>
            <a:r>
              <a:rPr lang="lv-LV" sz="2800" b="1"/>
              <a:t>dziesmas šalkām</a:t>
            </a:r>
            <a:r>
              <a:rPr lang="lv-LV" sz="2800"/>
              <a:t>. </a:t>
            </a:r>
          </a:p>
          <a:p>
            <a:pPr>
              <a:buFont typeface="Arial" charset="0"/>
              <a:buChar char="•"/>
            </a:pPr>
            <a:r>
              <a:rPr lang="lv-LV" sz="2800"/>
              <a:t>Viņi </a:t>
            </a:r>
            <a:r>
              <a:rPr lang="lv-LV" sz="2800" b="1"/>
              <a:t>pārgāja</a:t>
            </a:r>
            <a:r>
              <a:rPr lang="lv-LV" sz="2800"/>
              <a:t> pāri </a:t>
            </a:r>
            <a:r>
              <a:rPr lang="lv-LV" sz="2800" b="1"/>
              <a:t>Daugavai</a:t>
            </a:r>
            <a:r>
              <a:rPr lang="lv-LV" sz="2800"/>
              <a:t>, lai </a:t>
            </a:r>
            <a:r>
              <a:rPr lang="lv-LV" sz="2800" b="1"/>
              <a:t>neatgrieztos</a:t>
            </a:r>
            <a:r>
              <a:rPr lang="lv-LV" sz="2800"/>
              <a:t>. </a:t>
            </a:r>
            <a:r>
              <a:rPr lang="lv-LV" sz="2800" b="1"/>
              <a:t>Atpakaļ neatnāca neviens</a:t>
            </a:r>
            <a:r>
              <a:rPr lang="lv-LV" sz="2800"/>
              <a:t>! </a:t>
            </a:r>
            <a:r>
              <a:rPr lang="lv-LV" sz="2800" b="1"/>
              <a:t>Visi zināja</a:t>
            </a:r>
            <a:r>
              <a:rPr lang="lv-LV" sz="2800"/>
              <a:t>, ka </a:t>
            </a:r>
            <a:r>
              <a:rPr lang="lv-LV" sz="2800" b="1"/>
              <a:t>iet nāvē</a:t>
            </a:r>
            <a:r>
              <a:rPr lang="lv-LV" sz="2800"/>
              <a:t>, un tomēr </a:t>
            </a:r>
            <a:r>
              <a:rPr lang="lv-LV" sz="2800" b="1"/>
              <a:t>droši gāja</a:t>
            </a:r>
            <a:r>
              <a:rPr lang="lv-LV" sz="2800"/>
              <a:t>! </a:t>
            </a:r>
            <a:endParaRPr lang="en-US" sz="2800"/>
          </a:p>
        </p:txBody>
      </p:sp>
      <p:sp>
        <p:nvSpPr>
          <p:cNvPr id="5124" name="Slide Number Placeholder 3"/>
          <p:cNvSpPr>
            <a:spLocks noGrp="1"/>
          </p:cNvSpPr>
          <p:nvPr>
            <p:ph type="sldNum" sz="quarter" idx="12"/>
          </p:nvPr>
        </p:nvSpPr>
        <p:spPr>
          <a:noFill/>
        </p:spPr>
        <p:txBody>
          <a:bodyPr/>
          <a:lstStyle/>
          <a:p>
            <a:fld id="{B72448E2-227E-4E65-83E4-2A2887DD0B3A}" type="slidenum">
              <a:rPr lang="lv-LV" smtClean="0"/>
              <a:pPr/>
              <a:t>9</a:t>
            </a:fld>
            <a:endParaRPr lang="lv-LV" smtClean="0"/>
          </a:p>
        </p:txBody>
      </p:sp>
      <p:sp>
        <p:nvSpPr>
          <p:cNvPr id="6" name="Rectangle 2"/>
          <p:cNvSpPr>
            <a:spLocks noGrp="1" noChangeArrowheads="1"/>
          </p:cNvSpPr>
          <p:nvPr>
            <p:ph type="title"/>
          </p:nvPr>
        </p:nvSpPr>
        <p:spPr>
          <a:xfrm>
            <a:off x="0" y="0"/>
            <a:ext cx="9144000" cy="692150"/>
          </a:xfrm>
        </p:spPr>
        <p:txBody>
          <a:bodyPr/>
          <a:lstStyle/>
          <a:p>
            <a:pPr eaLnBrk="1" hangingPunct="1"/>
            <a:r>
              <a:rPr lang="lv-LV" sz="4300" b="1" smtClean="0">
                <a:solidFill>
                  <a:schemeClr val="tx1"/>
                </a:solidFill>
              </a:rPr>
              <a:t>100 varoņi</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102"/>
                                        </p:tgtEl>
                                        <p:attrNameLst>
                                          <p:attrName>style.visibility</p:attrName>
                                        </p:attrNameLst>
                                      </p:cBhvr>
                                      <p:to>
                                        <p:strVal val="visible"/>
                                      </p:to>
                                    </p:set>
                                    <p:animEffect transition="in" filter="fade">
                                      <p:cBhvr>
                                        <p:cTn id="11" dur="2000"/>
                                        <p:tgtEl>
                                          <p:spTgt spid="410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5" end="5"/>
                                            </p:txEl>
                                          </p:spTgt>
                                        </p:tgtEl>
                                        <p:attrNameLst>
                                          <p:attrName>style.visibility</p:attrName>
                                        </p:attrNameLst>
                                      </p:cBhvr>
                                      <p:to>
                                        <p:strVal val="visible"/>
                                      </p:to>
                                    </p:set>
                                    <p:anim calcmode="lin" valueType="num">
                                      <p:cBhvr additive="base">
                                        <p:cTn id="4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10739</TotalTime>
  <Words>1527</Words>
  <Application>Microsoft Office PowerPoint</Application>
  <PresentationFormat>On-screen Show (4:3)</PresentationFormat>
  <Paragraphs>100</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Default Design</vt:lpstr>
      <vt:lpstr>Mk.5:21-43 Latvijas neatkarība</vt:lpstr>
      <vt:lpstr>Mk.5:21-43 Latvijas neatkarība</vt:lpstr>
      <vt:lpstr>Latvijas valstij 102 gadi!!!</vt:lpstr>
      <vt:lpstr>Sālīdzinājums</vt:lpstr>
      <vt:lpstr>Neticīgi smējēji</vt:lpstr>
      <vt:lpstr>700 gadi verdzības?</vt:lpstr>
      <vt:lpstr>Kas veidoja latviešu pašapziņu?</vt:lpstr>
      <vt:lpstr>Melnais bruņinieks atkal nāk!</vt:lpstr>
      <vt:lpstr>100 varoņi</vt:lpstr>
      <vt:lpstr>Uzvara pār Rīgu</vt:lpstr>
      <vt:lpstr>Kur rodas varonība?</vt:lpstr>
      <vt:lpstr>Rīgas sargi</vt:lpstr>
      <vt:lpstr>Aculiecinieki</vt:lpstr>
      <vt:lpstr>Neiespējamais kļūst iespējams</vt:lpstr>
      <vt:lpstr>Dodiet jūs viņai ēst</vt:lpstr>
      <vt:lpstr>Ar ko barosim?</vt:lpstr>
      <vt:lpstr>Ko dāvāsim Latvijai dzimšanas dienā?</vt:lpstr>
      <vt:lpstr>Dzimšanas un Augšāmcelšanās svētki</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 Oto</cp:lastModifiedBy>
  <cp:revision>122</cp:revision>
  <dcterms:created xsi:type="dcterms:W3CDTF">2010-10-07T14:46:11Z</dcterms:created>
  <dcterms:modified xsi:type="dcterms:W3CDTF">2020-11-16T14:52:58Z</dcterms:modified>
</cp:coreProperties>
</file>