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2" r:id="rId2"/>
    <p:sldId id="283" r:id="rId3"/>
    <p:sldId id="281" r:id="rId4"/>
    <p:sldId id="285" r:id="rId5"/>
    <p:sldId id="288" r:id="rId6"/>
    <p:sldId id="273" r:id="rId7"/>
    <p:sldId id="287" r:id="rId8"/>
    <p:sldId id="274" r:id="rId9"/>
    <p:sldId id="289" r:id="rId10"/>
    <p:sldId id="275" r:id="rId11"/>
    <p:sldId id="280" r:id="rId12"/>
    <p:sldId id="284" r:id="rId13"/>
    <p:sldId id="290" r:id="rId14"/>
    <p:sldId id="286" r:id="rId15"/>
    <p:sldId id="272" r:id="rId16"/>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66" d="100"/>
          <a:sy n="66" d="100"/>
        </p:scale>
        <p:origin x="-1506"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4B7E4679-E879-4A9C-9E24-F0BE68C99657}" type="datetimeFigureOut">
              <a:rPr lang="en-US"/>
              <a:pPr>
                <a:defRPr/>
              </a:pPr>
              <a:t>5/7/2021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8696BF8F-7651-4CEB-B3C0-D122BFF5298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39BFE17-B24F-422B-8A77-03DBB617574B}"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B6C3CE8-8D1B-412B-ADAA-458EF5545CFA}"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11932D4-7F96-4928-B9B2-653F87B78662}"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9EB383-C334-4DD0-81C1-7443D64453B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A16591A-DD6A-4662-BA43-2BEE3F1267D2}"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A9F7623-C320-4849-B847-9778D8209DD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105F5E7-5A39-4157-99A2-7C35FC4BD6CD}"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DA8E9757-8C9D-4EB9-9B2E-B93C4CAD6754}"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2604ACEF-6689-4553-A5E2-67D612359717}"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2BB22A74-4124-4137-BC1C-3C2BAD03BA5F}"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F5B1A14-04A3-4134-914C-CA10FBEC008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78DC09C-7592-447B-AE02-DB005F134494}"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7800" y="0"/>
            <a:ext cx="8894763" cy="1071563"/>
          </a:xfrm>
        </p:spPr>
        <p:txBody>
          <a:bodyPr/>
          <a:lstStyle/>
          <a:p>
            <a:pPr eaLnBrk="1" hangingPunct="1"/>
            <a:r>
              <a:rPr lang="lv-LV" sz="4000" b="1" dirty="0" smtClean="0"/>
              <a:t>1.Ķēn.17 </a:t>
            </a:r>
            <a:r>
              <a:rPr lang="lv-LV" sz="4000" b="1" dirty="0" err="1" smtClean="0"/>
              <a:t>Māmiņdiena</a:t>
            </a:r>
            <a:endParaRPr lang="lv-LV" sz="4000" dirty="0" smtClean="0"/>
          </a:p>
        </p:txBody>
      </p:sp>
      <p:pic>
        <p:nvPicPr>
          <p:cNvPr id="4099"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4100"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9.mai.2021.</a:t>
            </a:r>
            <a:endParaRPr lang="lv-LV" sz="2000" dirty="0"/>
          </a:p>
        </p:txBody>
      </p:sp>
      <p:sp>
        <p:nvSpPr>
          <p:cNvPr id="4101"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4102" name="Slide Number Placeholder 5"/>
          <p:cNvSpPr>
            <a:spLocks noGrp="1"/>
          </p:cNvSpPr>
          <p:nvPr>
            <p:ph type="sldNum" sz="quarter" idx="12"/>
          </p:nvPr>
        </p:nvSpPr>
        <p:spPr>
          <a:noFill/>
        </p:spPr>
        <p:txBody>
          <a:bodyPr/>
          <a:lstStyle/>
          <a:p>
            <a:fld id="{BD96BD43-1B63-4775-88D6-AA3F7C408254}" type="slidenum">
              <a:rPr lang="lv-LV" smtClean="0"/>
              <a:pPr/>
              <a:t>1</a:t>
            </a:fld>
            <a:endParaRPr lang="lv-LV" smtClean="0"/>
          </a:p>
        </p:txBody>
      </p:sp>
      <p:sp>
        <p:nvSpPr>
          <p:cNvPr id="4103" name="AutoShape 8" descr="https://encrypted-tbn2.gstatic.com/images?q=tbn:ANd9GcQE4IwtLeoVtMTjvK1xAt6mArXNfAhzq4w7PduegHZwm9xNlf8_yQ"/>
          <p:cNvSpPr>
            <a:spLocks noChangeAspect="1" noChangeArrowheads="1"/>
          </p:cNvSpPr>
          <p:nvPr/>
        </p:nvSpPr>
        <p:spPr bwMode="auto">
          <a:xfrm>
            <a:off x="155575" y="-1804988"/>
            <a:ext cx="3990975" cy="3762376"/>
          </a:xfrm>
          <a:prstGeom prst="rect">
            <a:avLst/>
          </a:prstGeom>
          <a:noFill/>
          <a:ln w="9525">
            <a:noFill/>
            <a:miter lim="800000"/>
            <a:headEnd/>
            <a:tailEnd/>
          </a:ln>
        </p:spPr>
        <p:txBody>
          <a:bodyPr/>
          <a:lstStyle/>
          <a:p>
            <a:endParaRPr lang="en-US"/>
          </a:p>
        </p:txBody>
      </p:sp>
      <p:pic>
        <p:nvPicPr>
          <p:cNvPr id="4106" name="Picture 10" descr="http://upload.wikimedia.org/wikipedia/commons/6/6f/Bernardo_Strozzi_-_Prophet_Elijah_and_the_Widow_of_Sarepta_-_WGA21919.jpg"/>
          <p:cNvPicPr>
            <a:picLocks noChangeAspect="1" noChangeArrowheads="1"/>
          </p:cNvPicPr>
          <p:nvPr/>
        </p:nvPicPr>
        <p:blipFill>
          <a:blip r:embed="rId3" cstate="print"/>
          <a:srcRect/>
          <a:stretch>
            <a:fillRect/>
          </a:stretch>
        </p:blipFill>
        <p:spPr bwMode="auto">
          <a:xfrm>
            <a:off x="214282" y="1214422"/>
            <a:ext cx="8643998" cy="557861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764704"/>
            <a:ext cx="9540875" cy="1204913"/>
          </a:xfrm>
        </p:spPr>
        <p:txBody>
          <a:bodyPr/>
          <a:lstStyle/>
          <a:p>
            <a:pPr algn="just" eaLnBrk="1" hangingPunct="1">
              <a:lnSpc>
                <a:spcPct val="80000"/>
              </a:lnSpc>
              <a:buFontTx/>
              <a:buNone/>
            </a:pPr>
            <a:r>
              <a:rPr lang="lv-LV" sz="2800" i="1" dirty="0" smtClean="0"/>
              <a:t>   17 Un pēc tam saslima šīs sievas, nama saimnieces, dēls. Un slimība bija ļoti grūta, tā ka tam pat lāgā elpot vairs nebija iespējams. 18 Un viņa sacīja Elijam: "Kas man ar tevi kopīgs? Tu, Dieva vīrs, vai tu esi nācis pie manis, lai man atgādinātu manus pārkāpumus un lai nonāvētu manu dēlu?“</a:t>
            </a:r>
            <a:endParaRPr lang="lv-LV" sz="2600" i="1" dirty="0" smtClean="0"/>
          </a:p>
        </p:txBody>
      </p:sp>
      <p:sp>
        <p:nvSpPr>
          <p:cNvPr id="7" name="Rectangle 6"/>
          <p:cNvSpPr>
            <a:spLocks noChangeArrowheads="1"/>
          </p:cNvSpPr>
          <p:nvPr/>
        </p:nvSpPr>
        <p:spPr bwMode="auto">
          <a:xfrm>
            <a:off x="0" y="2924944"/>
            <a:ext cx="5857875" cy="3970318"/>
          </a:xfrm>
          <a:prstGeom prst="rect">
            <a:avLst/>
          </a:prstGeom>
          <a:noFill/>
          <a:ln w="9525">
            <a:noFill/>
            <a:miter lim="800000"/>
            <a:headEnd/>
            <a:tailEnd/>
          </a:ln>
        </p:spPr>
        <p:txBody>
          <a:bodyPr>
            <a:spAutoFit/>
          </a:bodyPr>
          <a:lstStyle/>
          <a:p>
            <a:pPr>
              <a:buFontTx/>
              <a:buChar char="•"/>
            </a:pPr>
            <a:r>
              <a:rPr lang="lv-LV" sz="2800" dirty="0" smtClean="0"/>
              <a:t>Vai mēs varam būt </a:t>
            </a:r>
            <a:r>
              <a:rPr lang="lv-LV" sz="2800" b="1" dirty="0" smtClean="0"/>
              <a:t>izcili vecāki</a:t>
            </a:r>
            <a:r>
              <a:rPr lang="lv-LV" sz="2800" dirty="0" smtClean="0"/>
              <a:t>, </a:t>
            </a:r>
            <a:r>
              <a:rPr lang="lv-LV" sz="2800" b="1" dirty="0" smtClean="0"/>
              <a:t>bez Dieva palīdzības</a:t>
            </a:r>
            <a:r>
              <a:rPr lang="lv-LV" sz="2800" dirty="0" smtClean="0"/>
              <a:t>?</a:t>
            </a:r>
          </a:p>
          <a:p>
            <a:pPr>
              <a:buFontTx/>
              <a:buChar char="•"/>
            </a:pPr>
            <a:endParaRPr lang="lv-LV" sz="2800" dirty="0" smtClean="0"/>
          </a:p>
          <a:p>
            <a:pPr>
              <a:buFontTx/>
              <a:buChar char="•"/>
            </a:pPr>
            <a:r>
              <a:rPr lang="lv-LV" sz="2800" dirty="0" smtClean="0"/>
              <a:t>Bet </a:t>
            </a:r>
            <a:r>
              <a:rPr lang="lv-LV" sz="2800" dirty="0"/>
              <a:t>mēs redzam, ka te ir </a:t>
            </a:r>
            <a:r>
              <a:rPr lang="lv-LV" sz="2800" b="1" dirty="0"/>
              <a:t>stāsts</a:t>
            </a:r>
            <a:r>
              <a:rPr lang="lv-LV" sz="2800" dirty="0"/>
              <a:t> par </a:t>
            </a:r>
            <a:r>
              <a:rPr lang="lv-LV" sz="2800" b="1" dirty="0"/>
              <a:t>reāliem cilvēkiem</a:t>
            </a:r>
            <a:r>
              <a:rPr lang="lv-LV" sz="2800" dirty="0"/>
              <a:t>. Viņa </a:t>
            </a:r>
            <a:r>
              <a:rPr lang="lv-LV" sz="2800" b="1" dirty="0"/>
              <a:t>saprot</a:t>
            </a:r>
            <a:r>
              <a:rPr lang="lv-LV" sz="2800" dirty="0"/>
              <a:t>, ka visi </a:t>
            </a:r>
            <a:r>
              <a:rPr lang="lv-LV" sz="2800" b="1" dirty="0"/>
              <a:t>grēku dēļ </a:t>
            </a:r>
            <a:r>
              <a:rPr lang="lv-LV" sz="2800" dirty="0"/>
              <a:t>būtu </a:t>
            </a:r>
            <a:r>
              <a:rPr lang="lv-LV" sz="2800" b="1" dirty="0"/>
              <a:t>pelnījuši nāvi</a:t>
            </a:r>
            <a:r>
              <a:rPr lang="lv-LV" sz="2800" dirty="0"/>
              <a:t>, bet viņa </a:t>
            </a:r>
            <a:r>
              <a:rPr lang="lv-LV" sz="2800" b="1" dirty="0"/>
              <a:t>sašaubās</a:t>
            </a:r>
            <a:r>
              <a:rPr lang="lv-LV" sz="2800" dirty="0"/>
              <a:t> par </a:t>
            </a:r>
            <a:r>
              <a:rPr lang="lv-LV" sz="2800" b="1" dirty="0"/>
              <a:t>Dieva žēlastību </a:t>
            </a:r>
            <a:r>
              <a:rPr lang="lv-LV" sz="2800" dirty="0"/>
              <a:t>un </a:t>
            </a:r>
            <a:r>
              <a:rPr lang="lv-LV" sz="2800" b="1" dirty="0" smtClean="0"/>
              <a:t>Dieva</a:t>
            </a:r>
            <a:r>
              <a:rPr lang="lv-LV" sz="2800" dirty="0" smtClean="0"/>
              <a:t> </a:t>
            </a:r>
            <a:r>
              <a:rPr lang="lv-LV" sz="2800" b="1" dirty="0"/>
              <a:t>taisnīgumu</a:t>
            </a:r>
            <a:r>
              <a:rPr lang="lv-LV" sz="2800" dirty="0"/>
              <a:t> pret visiem </a:t>
            </a:r>
            <a:r>
              <a:rPr lang="lv-LV" sz="2800" b="1" dirty="0"/>
              <a:t>cilvēkiem</a:t>
            </a:r>
            <a:r>
              <a:rPr lang="lv-LV" sz="2800" dirty="0"/>
              <a:t>.</a:t>
            </a:r>
          </a:p>
        </p:txBody>
      </p:sp>
      <p:sp>
        <p:nvSpPr>
          <p:cNvPr id="10244" name="Slide Number Placeholder 3"/>
          <p:cNvSpPr>
            <a:spLocks noGrp="1"/>
          </p:cNvSpPr>
          <p:nvPr>
            <p:ph type="sldNum" sz="quarter" idx="12"/>
          </p:nvPr>
        </p:nvSpPr>
        <p:spPr>
          <a:noFill/>
        </p:spPr>
        <p:txBody>
          <a:bodyPr/>
          <a:lstStyle/>
          <a:p>
            <a:fld id="{867301C5-BC71-4EB4-8CBF-1C506BCC3A71}" type="slidenum">
              <a:rPr lang="lv-LV" smtClean="0"/>
              <a:pPr/>
              <a:t>10</a:t>
            </a:fld>
            <a:endParaRPr lang="lv-LV" smtClean="0"/>
          </a:p>
        </p:txBody>
      </p:sp>
      <p:pic>
        <p:nvPicPr>
          <p:cNvPr id="9224" name="Picture 8" descr="https://encrypted-tbn2.gstatic.com/images?q=tbn:ANd9GcT1MdInLu8tbE7xNKN6qngzVmHoD1PX1h7iV1isKAy4z64IG3fCoA"/>
          <p:cNvPicPr>
            <a:picLocks noChangeAspect="1" noChangeArrowheads="1"/>
          </p:cNvPicPr>
          <p:nvPr/>
        </p:nvPicPr>
        <p:blipFill>
          <a:blip r:embed="rId2" cstate="print"/>
          <a:srcRect/>
          <a:stretch>
            <a:fillRect/>
          </a:stretch>
        </p:blipFill>
        <p:spPr bwMode="auto">
          <a:xfrm>
            <a:off x="5715007" y="2636912"/>
            <a:ext cx="3417087" cy="4006798"/>
          </a:xfrm>
          <a:prstGeom prst="rect">
            <a:avLst/>
          </a:prstGeom>
          <a:ln>
            <a:noFill/>
          </a:ln>
          <a:effectLst>
            <a:softEdge rad="112500"/>
          </a:effectLst>
        </p:spPr>
      </p:pic>
      <p:sp>
        <p:nvSpPr>
          <p:cNvPr id="6" name="Rectangle 2"/>
          <p:cNvSpPr txBox="1">
            <a:spLocks noChangeArrowheads="1"/>
          </p:cNvSpPr>
          <p:nvPr/>
        </p:nvSpPr>
        <p:spPr bwMode="auto">
          <a:xfrm>
            <a:off x="-32" y="0"/>
            <a:ext cx="896452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Ticīga grēciniece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224"/>
                                        </p:tgtEl>
                                        <p:attrNameLst>
                                          <p:attrName>style.visibility</p:attrName>
                                        </p:attrNameLst>
                                      </p:cBhvr>
                                      <p:to>
                                        <p:strVal val="visible"/>
                                      </p:to>
                                    </p:set>
                                    <p:animEffect transition="in" filter="fade">
                                      <p:cBhvr>
                                        <p:cTn id="16" dur="2000"/>
                                        <p:tgtEl>
                                          <p:spTgt spid="922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908720"/>
            <a:ext cx="9540875" cy="1204913"/>
          </a:xfrm>
        </p:spPr>
        <p:txBody>
          <a:bodyPr/>
          <a:lstStyle/>
          <a:p>
            <a:pPr algn="just" eaLnBrk="1" hangingPunct="1">
              <a:lnSpc>
                <a:spcPct val="80000"/>
              </a:lnSpc>
              <a:buFontTx/>
              <a:buNone/>
            </a:pPr>
            <a:r>
              <a:rPr lang="lv-LV" sz="2600" i="1" dirty="0" smtClean="0"/>
              <a:t>    20 Tad Elija piesauca To Kungu un sacīja: "Kungs, mans Dievs, vai tad Tu tiešām gribi šai atraitnei, pie kuras es dzīvoju kā viņas iemītnieks, sūtīt tādu nelaimi un likt mirt viņas dēlam?“ 21 Un viņš izstiepās visā garumā pār bērnu trīs reizes, un viņš izsaucās: "Kungs, mans Dievs, liec, lūdzu, šī bērna dvēselei atkal atgriezties viņā!“</a:t>
            </a:r>
          </a:p>
        </p:txBody>
      </p:sp>
      <p:sp>
        <p:nvSpPr>
          <p:cNvPr id="7" name="Rectangle 6"/>
          <p:cNvSpPr>
            <a:spLocks noChangeArrowheads="1"/>
          </p:cNvSpPr>
          <p:nvPr/>
        </p:nvSpPr>
        <p:spPr bwMode="auto">
          <a:xfrm>
            <a:off x="0" y="2887682"/>
            <a:ext cx="5292080" cy="3970318"/>
          </a:xfrm>
          <a:prstGeom prst="rect">
            <a:avLst/>
          </a:prstGeom>
          <a:noFill/>
          <a:ln w="9525">
            <a:noFill/>
            <a:miter lim="800000"/>
            <a:headEnd/>
            <a:tailEnd/>
          </a:ln>
        </p:spPr>
        <p:txBody>
          <a:bodyPr wrap="square">
            <a:spAutoFit/>
          </a:bodyPr>
          <a:lstStyle/>
          <a:p>
            <a:pPr>
              <a:buFontTx/>
              <a:buChar char="•"/>
            </a:pPr>
            <a:r>
              <a:rPr lang="lv-LV" sz="2800" b="1" dirty="0"/>
              <a:t>No kurienes </a:t>
            </a:r>
            <a:r>
              <a:rPr lang="lv-LV" sz="2800" dirty="0"/>
              <a:t>gan Elijam tāda </a:t>
            </a:r>
            <a:r>
              <a:rPr lang="lv-LV" sz="2800" b="1" dirty="0"/>
              <a:t>pārliecība</a:t>
            </a:r>
            <a:r>
              <a:rPr lang="lv-LV" sz="2800" dirty="0"/>
              <a:t>, ka </a:t>
            </a:r>
            <a:r>
              <a:rPr lang="lv-LV" sz="2800" b="1" dirty="0"/>
              <a:t>Dievs</a:t>
            </a:r>
            <a:r>
              <a:rPr lang="lv-LV" sz="2800" dirty="0"/>
              <a:t> </a:t>
            </a:r>
            <a:r>
              <a:rPr lang="lv-LV" sz="2800" b="1" dirty="0"/>
              <a:t>varētu</a:t>
            </a:r>
            <a:r>
              <a:rPr lang="lv-LV" sz="2800" dirty="0"/>
              <a:t> šo zēnu </a:t>
            </a:r>
            <a:r>
              <a:rPr lang="lv-LV" sz="2800" b="1" dirty="0"/>
              <a:t>augšāmcelt</a:t>
            </a:r>
            <a:r>
              <a:rPr lang="lv-LV" sz="2800" dirty="0"/>
              <a:t>? Pirms tam vēl </a:t>
            </a:r>
            <a:r>
              <a:rPr lang="lv-LV" sz="2800" b="1" dirty="0"/>
              <a:t>neviens</a:t>
            </a:r>
            <a:r>
              <a:rPr lang="lv-LV" sz="2800" dirty="0"/>
              <a:t> cilvēks </a:t>
            </a:r>
            <a:r>
              <a:rPr lang="lv-LV" sz="2800" b="1" dirty="0"/>
              <a:t>lūgšanas rezultātā </a:t>
            </a:r>
            <a:r>
              <a:rPr lang="lv-LV" sz="2800" dirty="0"/>
              <a:t>nebija </a:t>
            </a:r>
            <a:r>
              <a:rPr lang="lv-LV" sz="2800" b="1" dirty="0"/>
              <a:t>augšāmcēlies</a:t>
            </a:r>
            <a:r>
              <a:rPr lang="lv-LV" sz="2800" dirty="0"/>
              <a:t>. </a:t>
            </a:r>
          </a:p>
          <a:p>
            <a:pPr>
              <a:buFontTx/>
              <a:buChar char="•"/>
            </a:pPr>
            <a:r>
              <a:rPr lang="lv-LV" sz="2800" b="1" dirty="0" smtClean="0"/>
              <a:t>Dievs</a:t>
            </a:r>
            <a:r>
              <a:rPr lang="lv-LV" sz="2800" dirty="0" smtClean="0"/>
              <a:t> noliek arī mūs var nolikt </a:t>
            </a:r>
            <a:r>
              <a:rPr lang="lv-LV" sz="2800" b="1" dirty="0" smtClean="0"/>
              <a:t>neiespējamā situācijā</a:t>
            </a:r>
            <a:r>
              <a:rPr lang="lv-LV" sz="2800" dirty="0" smtClean="0"/>
              <a:t>, lai </a:t>
            </a:r>
            <a:r>
              <a:rPr lang="lv-LV" sz="2800" b="1" dirty="0" smtClean="0"/>
              <a:t>pārliecinātos</a:t>
            </a:r>
            <a:r>
              <a:rPr lang="lv-LV" sz="2800" dirty="0" smtClean="0"/>
              <a:t> par </a:t>
            </a:r>
            <a:r>
              <a:rPr lang="lv-LV" sz="2800" b="1" dirty="0" smtClean="0"/>
              <a:t>Dieva vareno spēku</a:t>
            </a:r>
            <a:r>
              <a:rPr lang="lv-LV" sz="2800" dirty="0" smtClean="0"/>
              <a:t>!</a:t>
            </a:r>
            <a:endParaRPr lang="lv-LV" sz="2800" dirty="0"/>
          </a:p>
        </p:txBody>
      </p:sp>
      <p:sp>
        <p:nvSpPr>
          <p:cNvPr id="11268" name="Slide Number Placeholder 3"/>
          <p:cNvSpPr>
            <a:spLocks noGrp="1"/>
          </p:cNvSpPr>
          <p:nvPr>
            <p:ph type="sldNum" sz="quarter" idx="12"/>
          </p:nvPr>
        </p:nvSpPr>
        <p:spPr>
          <a:noFill/>
        </p:spPr>
        <p:txBody>
          <a:bodyPr/>
          <a:lstStyle/>
          <a:p>
            <a:fld id="{0D210BD9-8DF3-48EE-AF58-9BB87F67DA26}" type="slidenum">
              <a:rPr lang="lv-LV" smtClean="0"/>
              <a:pPr/>
              <a:t>11</a:t>
            </a:fld>
            <a:endParaRPr lang="lv-LV" smtClean="0"/>
          </a:p>
        </p:txBody>
      </p:sp>
      <p:pic>
        <p:nvPicPr>
          <p:cNvPr id="10246" name="Picture 6" descr="http://4.bp.blogspot.com/-hMP2OG4ccCE/TfwBfkoEkMI/AAAAAAAAAvM/RT8h36_Ynhs/s1600/elijah_cloud.jpg"/>
          <p:cNvPicPr>
            <a:picLocks noChangeAspect="1" noChangeArrowheads="1"/>
          </p:cNvPicPr>
          <p:nvPr/>
        </p:nvPicPr>
        <p:blipFill>
          <a:blip r:embed="rId2" cstate="print"/>
          <a:srcRect/>
          <a:stretch>
            <a:fillRect/>
          </a:stretch>
        </p:blipFill>
        <p:spPr bwMode="auto">
          <a:xfrm>
            <a:off x="5580112" y="2636912"/>
            <a:ext cx="3563888" cy="4221088"/>
          </a:xfrm>
          <a:prstGeom prst="rect">
            <a:avLst/>
          </a:prstGeom>
          <a:ln>
            <a:noFill/>
          </a:ln>
          <a:effectLst>
            <a:softEdge rad="112500"/>
          </a:effectLst>
        </p:spPr>
      </p:pic>
      <p:sp>
        <p:nvSpPr>
          <p:cNvPr id="6" name="Rectangle 2"/>
          <p:cNvSpPr txBox="1">
            <a:spLocks noChangeArrowheads="1"/>
          </p:cNvSpPr>
          <p:nvPr/>
        </p:nvSpPr>
        <p:spPr bwMode="auto">
          <a:xfrm>
            <a:off x="-32" y="0"/>
            <a:ext cx="8964520"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Dieva varenais spēks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0246"/>
                                        </p:tgtEl>
                                        <p:attrNameLst>
                                          <p:attrName>style.visibility</p:attrName>
                                        </p:attrNameLst>
                                      </p:cBhvr>
                                      <p:to>
                                        <p:strVal val="visible"/>
                                      </p:to>
                                    </p:set>
                                    <p:animEffect transition="in" filter="fade">
                                      <p:cBhvr>
                                        <p:cTn id="16" dur="2000"/>
                                        <p:tgtEl>
                                          <p:spTgt spid="1024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836712"/>
            <a:ext cx="9540875" cy="1204913"/>
          </a:xfrm>
        </p:spPr>
        <p:txBody>
          <a:bodyPr/>
          <a:lstStyle/>
          <a:p>
            <a:pPr algn="just" eaLnBrk="1" hangingPunct="1">
              <a:lnSpc>
                <a:spcPct val="80000"/>
              </a:lnSpc>
              <a:buFontTx/>
              <a:buNone/>
            </a:pPr>
            <a:r>
              <a:rPr lang="lv-LV" sz="2800" i="1" dirty="0" smtClean="0"/>
              <a:t>   23b Un Elija tai sacīja: "Redzi, tavs dēls ir dzīvs.“ 24 Un tad sieva sacīja Elijam: "Nu tagad es zinu, ka tu esi Dieva vīrs un Tā Kunga vārds tavā mutē ir patiesība!"</a:t>
            </a:r>
          </a:p>
          <a:p>
            <a:pPr algn="just" eaLnBrk="1" hangingPunct="1">
              <a:lnSpc>
                <a:spcPct val="80000"/>
              </a:lnSpc>
              <a:buFontTx/>
              <a:buNone/>
            </a:pPr>
            <a:endParaRPr lang="lv-LV" sz="2600" i="1" dirty="0" smtClean="0"/>
          </a:p>
        </p:txBody>
      </p:sp>
      <p:sp>
        <p:nvSpPr>
          <p:cNvPr id="7" name="Rectangle 6"/>
          <p:cNvSpPr>
            <a:spLocks noChangeArrowheads="1"/>
          </p:cNvSpPr>
          <p:nvPr/>
        </p:nvSpPr>
        <p:spPr bwMode="auto">
          <a:xfrm>
            <a:off x="0" y="1988840"/>
            <a:ext cx="5724128" cy="4832092"/>
          </a:xfrm>
          <a:prstGeom prst="rect">
            <a:avLst/>
          </a:prstGeom>
          <a:noFill/>
          <a:ln w="9525">
            <a:noFill/>
            <a:miter lim="800000"/>
            <a:headEnd/>
            <a:tailEnd/>
          </a:ln>
        </p:spPr>
        <p:txBody>
          <a:bodyPr wrap="square">
            <a:spAutoFit/>
          </a:bodyPr>
          <a:lstStyle/>
          <a:p>
            <a:pPr>
              <a:buFontTx/>
              <a:buChar char="•"/>
            </a:pPr>
            <a:r>
              <a:rPr lang="lv-LV" sz="2800" b="1" dirty="0"/>
              <a:t>T</a:t>
            </a:r>
            <a:r>
              <a:rPr lang="lv-LV" sz="2800" b="1" dirty="0" smtClean="0"/>
              <a:t>icība </a:t>
            </a:r>
            <a:r>
              <a:rPr lang="lv-LV" sz="2800" dirty="0"/>
              <a:t>un </a:t>
            </a:r>
            <a:r>
              <a:rPr lang="lv-LV" sz="2800" b="1" dirty="0"/>
              <a:t>uzticība Dievam nepameta</a:t>
            </a:r>
            <a:r>
              <a:rPr lang="lv-LV" sz="2800" dirty="0"/>
              <a:t> </a:t>
            </a:r>
            <a:r>
              <a:rPr lang="lv-LV" sz="2800" b="1" dirty="0" smtClean="0"/>
              <a:t>kaunā</a:t>
            </a:r>
            <a:r>
              <a:rPr lang="lv-LV" sz="2800" dirty="0" smtClean="0"/>
              <a:t> ne </a:t>
            </a:r>
            <a:r>
              <a:rPr lang="lv-LV" sz="2800" b="1" dirty="0" smtClean="0"/>
              <a:t>Eliju</a:t>
            </a:r>
            <a:r>
              <a:rPr lang="lv-LV" sz="2800" dirty="0" smtClean="0"/>
              <a:t>, ne arī </a:t>
            </a:r>
            <a:r>
              <a:rPr lang="lv-LV" sz="2800" b="1" dirty="0" smtClean="0"/>
              <a:t>nabadzīgo atraitni!</a:t>
            </a:r>
          </a:p>
          <a:p>
            <a:pPr>
              <a:buFontTx/>
              <a:buChar char="•"/>
            </a:pPr>
            <a:r>
              <a:rPr lang="lv-LV" sz="2800" dirty="0" smtClean="0"/>
              <a:t>Cik bieži mēs </a:t>
            </a:r>
            <a:r>
              <a:rPr lang="lv-LV" sz="2800" b="1" dirty="0" smtClean="0"/>
              <a:t>lūdzam Dievam</a:t>
            </a:r>
            <a:r>
              <a:rPr lang="lv-LV" sz="2800" dirty="0" smtClean="0"/>
              <a:t>, lai </a:t>
            </a:r>
            <a:r>
              <a:rPr lang="lv-LV" sz="2800" b="1" dirty="0" smtClean="0"/>
              <a:t>palīdz</a:t>
            </a:r>
            <a:r>
              <a:rPr lang="lv-LV" sz="2800" dirty="0" smtClean="0"/>
              <a:t> mums kļūt par </a:t>
            </a:r>
            <a:r>
              <a:rPr lang="lv-LV" sz="2800" b="1" dirty="0" smtClean="0"/>
              <a:t>labām mātēm</a:t>
            </a:r>
            <a:r>
              <a:rPr lang="lv-LV" sz="2800" dirty="0" smtClean="0"/>
              <a:t> un </a:t>
            </a:r>
            <a:r>
              <a:rPr lang="lv-LV" sz="2800" b="1" dirty="0" smtClean="0"/>
              <a:t>tēviem</a:t>
            </a:r>
            <a:r>
              <a:rPr lang="lv-LV" sz="2800" dirty="0" smtClean="0"/>
              <a:t>.</a:t>
            </a:r>
          </a:p>
          <a:p>
            <a:pPr>
              <a:buFontTx/>
              <a:buChar char="•"/>
            </a:pPr>
            <a:r>
              <a:rPr lang="lv-LV" sz="2800" dirty="0" smtClean="0"/>
              <a:t>Cik bieži mēs </a:t>
            </a:r>
            <a:r>
              <a:rPr lang="lv-LV" sz="2800" b="1" dirty="0" smtClean="0"/>
              <a:t>lūdzam</a:t>
            </a:r>
            <a:r>
              <a:rPr lang="lv-LV" sz="2800" dirty="0" smtClean="0"/>
              <a:t>, lai Dievs </a:t>
            </a:r>
            <a:r>
              <a:rPr lang="lv-LV" sz="2800" b="1" dirty="0" smtClean="0"/>
              <a:t>māca mūs bērnus </a:t>
            </a:r>
            <a:r>
              <a:rPr lang="lv-LV" sz="2800" dirty="0" smtClean="0"/>
              <a:t>tā </a:t>
            </a:r>
            <a:r>
              <a:rPr lang="lv-LV" sz="2800" b="1" dirty="0" smtClean="0"/>
              <a:t>audzināt</a:t>
            </a:r>
            <a:r>
              <a:rPr lang="lv-LV" sz="2800" dirty="0" smtClean="0"/>
              <a:t>, ka viņš to </a:t>
            </a:r>
            <a:r>
              <a:rPr lang="lv-LV" sz="2800" b="1" dirty="0" smtClean="0"/>
              <a:t>vēlas</a:t>
            </a:r>
            <a:r>
              <a:rPr lang="lv-LV" sz="2800" dirty="0" smtClean="0"/>
              <a:t>?</a:t>
            </a:r>
          </a:p>
          <a:p>
            <a:pPr>
              <a:buFontTx/>
              <a:buChar char="•"/>
            </a:pPr>
            <a:r>
              <a:rPr lang="lv-LV" sz="2800" dirty="0" smtClean="0"/>
              <a:t>Vai esam </a:t>
            </a:r>
            <a:r>
              <a:rPr lang="lv-LV" sz="2800" b="1" dirty="0" smtClean="0"/>
              <a:t>pateicīgi</a:t>
            </a:r>
            <a:r>
              <a:rPr lang="lv-LV" sz="2800" dirty="0" smtClean="0"/>
              <a:t> par visām tām lietām, ko </a:t>
            </a:r>
            <a:r>
              <a:rPr lang="lv-LV" sz="2800" b="1" dirty="0" smtClean="0"/>
              <a:t>Dievs mums devis</a:t>
            </a:r>
            <a:r>
              <a:rPr lang="lv-LV" sz="2800" dirty="0" smtClean="0"/>
              <a:t>?</a:t>
            </a:r>
            <a:endParaRPr lang="lv-LV" sz="2800" dirty="0"/>
          </a:p>
        </p:txBody>
      </p:sp>
      <p:sp>
        <p:nvSpPr>
          <p:cNvPr id="12292" name="Slide Number Placeholder 3"/>
          <p:cNvSpPr>
            <a:spLocks noGrp="1"/>
          </p:cNvSpPr>
          <p:nvPr>
            <p:ph type="sldNum" sz="quarter" idx="12"/>
          </p:nvPr>
        </p:nvSpPr>
        <p:spPr>
          <a:noFill/>
        </p:spPr>
        <p:txBody>
          <a:bodyPr/>
          <a:lstStyle/>
          <a:p>
            <a:fld id="{B3E209F5-90CF-44B0-BAF7-264A0EE2B7AB}" type="slidenum">
              <a:rPr lang="lv-LV" smtClean="0"/>
              <a:pPr/>
              <a:t>12</a:t>
            </a:fld>
            <a:endParaRPr lang="lv-LV" smtClean="0"/>
          </a:p>
        </p:txBody>
      </p:sp>
      <p:pic>
        <p:nvPicPr>
          <p:cNvPr id="36866" name="Picture 2" descr="http://upload.wikimedia.org/wikipedia/commons/thumb/c/c8/ElijahByLouisHersent.JPG/220px-ElijahByLouisHersent.JPG"/>
          <p:cNvPicPr>
            <a:picLocks noChangeAspect="1" noChangeArrowheads="1"/>
          </p:cNvPicPr>
          <p:nvPr/>
        </p:nvPicPr>
        <p:blipFill>
          <a:blip r:embed="rId2" cstate="print"/>
          <a:srcRect/>
          <a:stretch>
            <a:fillRect/>
          </a:stretch>
        </p:blipFill>
        <p:spPr bwMode="auto">
          <a:xfrm>
            <a:off x="5580112" y="2434077"/>
            <a:ext cx="3563889" cy="4423924"/>
          </a:xfrm>
          <a:prstGeom prst="rect">
            <a:avLst/>
          </a:prstGeom>
          <a:ln>
            <a:noFill/>
          </a:ln>
          <a:effectLst>
            <a:softEdge rad="112500"/>
          </a:effectLst>
        </p:spPr>
      </p:pic>
      <p:sp>
        <p:nvSpPr>
          <p:cNvPr id="6" name="Rectangle 5"/>
          <p:cNvSpPr/>
          <p:nvPr/>
        </p:nvSpPr>
        <p:spPr>
          <a:xfrm>
            <a:off x="0" y="0"/>
            <a:ext cx="9144000" cy="707886"/>
          </a:xfrm>
          <a:prstGeom prst="rect">
            <a:avLst/>
          </a:prstGeom>
        </p:spPr>
        <p:txBody>
          <a:bodyPr wrap="square">
            <a:spAutoFit/>
          </a:bodyPr>
          <a:lstStyle/>
          <a:p>
            <a:pPr lvl="0" algn="ctr">
              <a:defRPr/>
            </a:pPr>
            <a:r>
              <a:rPr lang="lv-LV" sz="4000" b="1" kern="0" dirty="0" smtClean="0"/>
              <a:t>Brīnumi notiek ticībā</a:t>
            </a:r>
            <a:endParaRPr lang="lv-LV" sz="4000" b="1" kern="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6866"/>
                                        </p:tgtEl>
                                        <p:attrNameLst>
                                          <p:attrName>style.visibility</p:attrName>
                                        </p:attrNameLst>
                                      </p:cBhvr>
                                      <p:to>
                                        <p:strVal val="visible"/>
                                      </p:to>
                                    </p:set>
                                    <p:animEffect transition="in" filter="fade">
                                      <p:cBhvr>
                                        <p:cTn id="16" dur="2000"/>
                                        <p:tgtEl>
                                          <p:spTgt spid="3686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 calcmode="lin" valueType="num">
                                      <p:cBhvr additive="base">
                                        <p:cTn id="3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548680"/>
            <a:ext cx="9612560" cy="1200329"/>
          </a:xfrm>
          <a:prstGeom prst="rect">
            <a:avLst/>
          </a:prstGeom>
          <a:noFill/>
          <a:ln w="9525">
            <a:noFill/>
            <a:miter lim="800000"/>
            <a:headEnd/>
            <a:tailEnd/>
          </a:ln>
        </p:spPr>
        <p:txBody>
          <a:bodyPr wrap="square">
            <a:spAutoFit/>
          </a:bodyPr>
          <a:lstStyle/>
          <a:p>
            <a:pPr>
              <a:buFontTx/>
              <a:buChar char="•"/>
            </a:pPr>
            <a:r>
              <a:rPr lang="lv-LV" sz="3600" b="1" dirty="0" smtClean="0"/>
              <a:t>Pasaule domā</a:t>
            </a:r>
            <a:r>
              <a:rPr lang="lv-LV" sz="3600" dirty="0" smtClean="0"/>
              <a:t>:</a:t>
            </a:r>
          </a:p>
          <a:p>
            <a:pPr>
              <a:buFontTx/>
              <a:buChar char="•"/>
            </a:pPr>
            <a:r>
              <a:rPr lang="lv-LV" sz="3600" b="1" dirty="0" smtClean="0"/>
              <a:t>Laime</a:t>
            </a:r>
            <a:r>
              <a:rPr lang="lv-LV" sz="3600" dirty="0" smtClean="0"/>
              <a:t> = </a:t>
            </a:r>
            <a:r>
              <a:rPr lang="lv-LV" sz="3600" b="1" dirty="0" smtClean="0"/>
              <a:t>Mīlestība </a:t>
            </a:r>
            <a:r>
              <a:rPr lang="lv-LV" sz="3600" dirty="0" smtClean="0"/>
              <a:t>bez</a:t>
            </a:r>
            <a:r>
              <a:rPr lang="lv-LV" sz="3600" b="1" dirty="0" smtClean="0"/>
              <a:t> ciešanām</a:t>
            </a:r>
          </a:p>
        </p:txBody>
      </p:sp>
      <p:sp>
        <p:nvSpPr>
          <p:cNvPr id="9220" name="Slide Number Placeholder 3"/>
          <p:cNvSpPr>
            <a:spLocks noGrp="1"/>
          </p:cNvSpPr>
          <p:nvPr>
            <p:ph type="sldNum" sz="quarter" idx="12"/>
          </p:nvPr>
        </p:nvSpPr>
        <p:spPr>
          <a:noFill/>
        </p:spPr>
        <p:txBody>
          <a:bodyPr/>
          <a:lstStyle/>
          <a:p>
            <a:fld id="{763A47F4-1FA4-4C2C-95CE-E3B790D2C62C}" type="slidenum">
              <a:rPr lang="lv-LV" smtClean="0"/>
              <a:pPr/>
              <a:t>13</a:t>
            </a:fld>
            <a:endParaRPr lang="lv-LV" smtClean="0"/>
          </a:p>
        </p:txBody>
      </p:sp>
      <p:sp>
        <p:nvSpPr>
          <p:cNvPr id="6" name="Rectangle 2"/>
          <p:cNvSpPr txBox="1">
            <a:spLocks noChangeArrowheads="1"/>
          </p:cNvSpPr>
          <p:nvPr/>
        </p:nvSpPr>
        <p:spPr bwMode="auto">
          <a:xfrm>
            <a:off x="-32" y="0"/>
            <a:ext cx="9144032"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Kas ir laime?</a:t>
            </a:r>
          </a:p>
        </p:txBody>
      </p:sp>
      <p:sp>
        <p:nvSpPr>
          <p:cNvPr id="8" name="Rectangle 7"/>
          <p:cNvSpPr>
            <a:spLocks noChangeArrowheads="1"/>
          </p:cNvSpPr>
          <p:nvPr/>
        </p:nvSpPr>
        <p:spPr bwMode="auto">
          <a:xfrm>
            <a:off x="0" y="3429000"/>
            <a:ext cx="9144000" cy="1200329"/>
          </a:xfrm>
          <a:prstGeom prst="rect">
            <a:avLst/>
          </a:prstGeom>
          <a:noFill/>
          <a:ln w="9525">
            <a:noFill/>
            <a:miter lim="800000"/>
            <a:headEnd/>
            <a:tailEnd/>
          </a:ln>
        </p:spPr>
        <p:txBody>
          <a:bodyPr wrap="square">
            <a:spAutoFit/>
          </a:bodyPr>
          <a:lstStyle/>
          <a:p>
            <a:pPr>
              <a:buFontTx/>
              <a:buChar char="•"/>
            </a:pPr>
            <a:r>
              <a:rPr lang="lv-LV" sz="3600" b="1" dirty="0" smtClean="0"/>
              <a:t>Kristus rāda</a:t>
            </a:r>
            <a:r>
              <a:rPr lang="lv-LV" sz="3600" dirty="0" smtClean="0"/>
              <a:t>:</a:t>
            </a:r>
          </a:p>
          <a:p>
            <a:pPr>
              <a:buFontTx/>
              <a:buChar char="•"/>
            </a:pPr>
            <a:r>
              <a:rPr lang="lv-LV" sz="3600" b="1" dirty="0" smtClean="0"/>
              <a:t>Laime</a:t>
            </a:r>
            <a:r>
              <a:rPr lang="lv-LV" sz="3600" dirty="0" smtClean="0"/>
              <a:t> = </a:t>
            </a:r>
            <a:r>
              <a:rPr lang="lv-LV" sz="3600" b="1" dirty="0" smtClean="0"/>
              <a:t>Mīlestība</a:t>
            </a:r>
            <a:r>
              <a:rPr lang="lv-LV" sz="3600" dirty="0" smtClean="0"/>
              <a:t> + </a:t>
            </a:r>
            <a:r>
              <a:rPr lang="lv-LV" sz="3600" b="1" dirty="0" smtClean="0"/>
              <a:t>ciešanas tuvākā dēļ</a:t>
            </a:r>
          </a:p>
        </p:txBody>
      </p:sp>
      <p:pic>
        <p:nvPicPr>
          <p:cNvPr id="1026" name="Picture 2" descr="Kur slēpjas laime? - Pavasarastudija.lv"/>
          <p:cNvPicPr>
            <a:picLocks noChangeAspect="1" noChangeArrowheads="1"/>
          </p:cNvPicPr>
          <p:nvPr/>
        </p:nvPicPr>
        <p:blipFill>
          <a:blip r:embed="rId2" cstate="print"/>
          <a:srcRect/>
          <a:stretch>
            <a:fillRect/>
          </a:stretch>
        </p:blipFill>
        <p:spPr bwMode="auto">
          <a:xfrm>
            <a:off x="3079576" y="1556792"/>
            <a:ext cx="4876800" cy="2486026"/>
          </a:xfrm>
          <a:prstGeom prst="rect">
            <a:avLst/>
          </a:prstGeom>
          <a:ln>
            <a:noFill/>
          </a:ln>
          <a:effectLst>
            <a:softEdge rad="112500"/>
          </a:effectLst>
        </p:spPr>
      </p:pic>
      <p:pic>
        <p:nvPicPr>
          <p:cNvPr id="1028" name="Picture 4" descr="Seven Last Sayings of Jesus Christ and What They Mean for Us"/>
          <p:cNvPicPr>
            <a:picLocks noChangeAspect="1" noChangeArrowheads="1"/>
          </p:cNvPicPr>
          <p:nvPr/>
        </p:nvPicPr>
        <p:blipFill>
          <a:blip r:embed="rId3" cstate="print"/>
          <a:srcRect/>
          <a:stretch>
            <a:fillRect/>
          </a:stretch>
        </p:blipFill>
        <p:spPr bwMode="auto">
          <a:xfrm>
            <a:off x="2771800" y="4476762"/>
            <a:ext cx="4883696" cy="23812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2000"/>
                                        <p:tgtEl>
                                          <p:spTgt spid="1026"/>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 calcmode="lin" valueType="num">
                                      <p:cBhvr additive="base">
                                        <p:cTn id="26"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 presetClass="entr" presetSubtype="4" fill="hold" nodeType="after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anim calcmode="lin" valueType="num">
                                      <p:cBhvr additive="base">
                                        <p:cTn id="3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1028"/>
                                        </p:tgtEl>
                                        <p:attrNameLst>
                                          <p:attrName>style.visibility</p:attrName>
                                        </p:attrNameLst>
                                      </p:cBhvr>
                                      <p:to>
                                        <p:strVal val="visible"/>
                                      </p:to>
                                    </p:set>
                                    <p:animEffect transition="in" filter="fade">
                                      <p:cBhvr>
                                        <p:cTn id="35"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32" y="0"/>
            <a:ext cx="8229600" cy="850900"/>
          </a:xfrm>
        </p:spPr>
        <p:txBody>
          <a:bodyPr/>
          <a:lstStyle/>
          <a:p>
            <a:pPr eaLnBrk="1" hangingPunct="1"/>
            <a:r>
              <a:rPr lang="lv-LV" b="1" dirty="0" smtClean="0">
                <a:solidFill>
                  <a:schemeClr val="tx1"/>
                </a:solidFill>
              </a:rPr>
              <a:t>Noslēgums</a:t>
            </a:r>
          </a:p>
        </p:txBody>
      </p:sp>
      <p:sp>
        <p:nvSpPr>
          <p:cNvPr id="7" name="Rectangle 6"/>
          <p:cNvSpPr>
            <a:spLocks noChangeArrowheads="1"/>
          </p:cNvSpPr>
          <p:nvPr/>
        </p:nvSpPr>
        <p:spPr bwMode="auto">
          <a:xfrm>
            <a:off x="0" y="765175"/>
            <a:ext cx="5715008" cy="6124754"/>
          </a:xfrm>
          <a:prstGeom prst="rect">
            <a:avLst/>
          </a:prstGeom>
          <a:noFill/>
          <a:ln w="9525">
            <a:noFill/>
            <a:miter lim="800000"/>
            <a:headEnd/>
            <a:tailEnd/>
          </a:ln>
        </p:spPr>
        <p:txBody>
          <a:bodyPr wrap="square">
            <a:spAutoFit/>
          </a:bodyPr>
          <a:lstStyle/>
          <a:p>
            <a:pPr>
              <a:buFontTx/>
              <a:buChar char="•"/>
            </a:pPr>
            <a:r>
              <a:rPr lang="lv-LV" sz="2800" dirty="0"/>
              <a:t>Šai </a:t>
            </a:r>
            <a:r>
              <a:rPr lang="lv-LV" sz="2800" b="1" dirty="0"/>
              <a:t>notikumā</a:t>
            </a:r>
            <a:r>
              <a:rPr lang="lv-LV" sz="2800" dirty="0"/>
              <a:t> </a:t>
            </a:r>
            <a:r>
              <a:rPr lang="lv-LV" sz="2800" dirty="0" smtClean="0"/>
              <a:t>mēs redzam </a:t>
            </a:r>
            <a:r>
              <a:rPr lang="lv-LV" sz="2800" b="1" dirty="0" smtClean="0"/>
              <a:t>mātes rūpes </a:t>
            </a:r>
            <a:r>
              <a:rPr lang="lv-LV" sz="2800" dirty="0" smtClean="0"/>
              <a:t>par </a:t>
            </a:r>
            <a:r>
              <a:rPr lang="lv-LV" sz="2800" b="1" dirty="0" smtClean="0"/>
              <a:t>Dieva</a:t>
            </a:r>
            <a:r>
              <a:rPr lang="lv-LV" sz="2800" dirty="0" smtClean="0"/>
              <a:t> uzticēto </a:t>
            </a:r>
            <a:r>
              <a:rPr lang="lv-LV" sz="2800" b="1" dirty="0" smtClean="0"/>
              <a:t>Dēlu</a:t>
            </a:r>
            <a:r>
              <a:rPr lang="lv-LV" sz="2800" dirty="0" smtClean="0"/>
              <a:t>!</a:t>
            </a:r>
          </a:p>
          <a:p>
            <a:pPr>
              <a:buFontTx/>
              <a:buChar char="•"/>
            </a:pPr>
            <a:r>
              <a:rPr lang="lv-LV" sz="2800" b="1" dirty="0" smtClean="0"/>
              <a:t>Nabaga atraitne </a:t>
            </a:r>
            <a:r>
              <a:rPr lang="lv-LV" sz="2800" dirty="0" smtClean="0"/>
              <a:t>nebija </a:t>
            </a:r>
            <a:r>
              <a:rPr lang="lv-LV" sz="2800" b="1" dirty="0" smtClean="0"/>
              <a:t>perfekta</a:t>
            </a:r>
            <a:r>
              <a:rPr lang="lv-LV" sz="2800" dirty="0" smtClean="0"/>
              <a:t>, bet ticēja un paļāvās uz Dieva žēlastību. Tas, lai </a:t>
            </a:r>
            <a:r>
              <a:rPr lang="lv-LV" sz="2800" b="1" dirty="0" smtClean="0"/>
              <a:t>iedrošina</a:t>
            </a:r>
            <a:r>
              <a:rPr lang="lv-LV" sz="2800" dirty="0" smtClean="0"/>
              <a:t> arī </a:t>
            </a:r>
            <a:r>
              <a:rPr lang="lv-LV" sz="2800" b="1" dirty="0" smtClean="0"/>
              <a:t>mūs</a:t>
            </a:r>
            <a:r>
              <a:rPr lang="lv-LV" sz="2800" dirty="0" smtClean="0"/>
              <a:t>, kad mēs </a:t>
            </a:r>
            <a:r>
              <a:rPr lang="lv-LV" sz="2800" b="1" dirty="0" smtClean="0"/>
              <a:t>kļūdāmies</a:t>
            </a:r>
            <a:r>
              <a:rPr lang="lv-LV" sz="2800" dirty="0" smtClean="0"/>
              <a:t>!</a:t>
            </a:r>
          </a:p>
          <a:p>
            <a:pPr>
              <a:buFontTx/>
              <a:buChar char="•"/>
            </a:pPr>
            <a:r>
              <a:rPr lang="lv-LV" sz="2800" b="1" dirty="0" smtClean="0"/>
              <a:t>Svarīgāks uzdevums vecākiem: Būt par ticības paraugu bērniem!</a:t>
            </a:r>
          </a:p>
          <a:p>
            <a:pPr>
              <a:buFontTx/>
              <a:buChar char="•"/>
            </a:pPr>
            <a:r>
              <a:rPr lang="lv-LV" sz="2800" b="1" dirty="0" smtClean="0"/>
              <a:t>Lai tad, kad bērni būs jāpalaiž savās gaitās</a:t>
            </a:r>
            <a:r>
              <a:rPr lang="lv-LV" sz="2800" dirty="0" smtClean="0"/>
              <a:t>, </a:t>
            </a:r>
            <a:r>
              <a:rPr lang="lv-LV" sz="2800" b="1" dirty="0" smtClean="0"/>
              <a:t>jārūpējas</a:t>
            </a:r>
            <a:r>
              <a:rPr lang="lv-LV" sz="2800" dirty="0" smtClean="0"/>
              <a:t>, lai viņi būtu gatavi </a:t>
            </a:r>
            <a:r>
              <a:rPr lang="lv-LV" sz="2800" b="1" dirty="0" smtClean="0"/>
              <a:t>dzīvi vadīt kopā ar debesu Tēvu</a:t>
            </a:r>
            <a:r>
              <a:rPr lang="lv-LV" sz="2800" dirty="0" smtClean="0"/>
              <a:t>, tad viņi būs </a:t>
            </a:r>
            <a:r>
              <a:rPr lang="lv-LV" sz="2800" b="1" dirty="0" smtClean="0"/>
              <a:t>drošās rokās!</a:t>
            </a:r>
            <a:endParaRPr lang="lv-LV" sz="2800" dirty="0"/>
          </a:p>
        </p:txBody>
      </p:sp>
      <p:pic>
        <p:nvPicPr>
          <p:cNvPr id="5" name="Picture 2"/>
          <p:cNvPicPr>
            <a:picLocks noChangeAspect="1" noChangeArrowheads="1"/>
          </p:cNvPicPr>
          <p:nvPr/>
        </p:nvPicPr>
        <p:blipFill>
          <a:blip r:embed="rId2" cstate="print"/>
          <a:srcRect l="22000"/>
          <a:stretch>
            <a:fillRect/>
          </a:stretch>
        </p:blipFill>
        <p:spPr bwMode="auto">
          <a:xfrm>
            <a:off x="5580112" y="239932"/>
            <a:ext cx="3563888" cy="648067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4340" name="Slide Number Placeholder 3"/>
          <p:cNvSpPr>
            <a:spLocks noGrp="1"/>
          </p:cNvSpPr>
          <p:nvPr>
            <p:ph type="sldNum" sz="quarter" idx="12"/>
          </p:nvPr>
        </p:nvSpPr>
        <p:spPr>
          <a:noFill/>
        </p:spPr>
        <p:txBody>
          <a:bodyPr/>
          <a:lstStyle/>
          <a:p>
            <a:fld id="{9690221D-0CC0-4330-A87C-EE6206EFF2A5}" type="slidenum">
              <a:rPr lang="lv-LV" smtClean="0"/>
              <a:pPr/>
              <a:t>15</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100013"/>
            <a:ext cx="8964612" cy="1071563"/>
          </a:xfrm>
        </p:spPr>
        <p:txBody>
          <a:bodyPr/>
          <a:lstStyle/>
          <a:p>
            <a:pPr eaLnBrk="1" hangingPunct="1"/>
            <a:r>
              <a:rPr lang="lv-LV" sz="4000" b="1" smtClean="0"/>
              <a:t>1.Ķēn.17 Elija un atraitnes dēls  </a:t>
            </a:r>
            <a:endParaRPr lang="lv-LV" sz="4000" smtClean="0"/>
          </a:p>
        </p:txBody>
      </p:sp>
      <p:pic>
        <p:nvPicPr>
          <p:cNvPr id="2051"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2052" name="Slide Number Placeholder 5"/>
          <p:cNvSpPr>
            <a:spLocks noGrp="1"/>
          </p:cNvSpPr>
          <p:nvPr>
            <p:ph type="sldNum" sz="quarter" idx="12"/>
          </p:nvPr>
        </p:nvSpPr>
        <p:spPr>
          <a:noFill/>
        </p:spPr>
        <p:txBody>
          <a:bodyPr/>
          <a:lstStyle/>
          <a:p>
            <a:fld id="{4F1BE256-0F4D-4AB0-9171-AAE0994EAF0E}" type="slidenum">
              <a:rPr lang="lv-LV" smtClean="0"/>
              <a:pPr/>
              <a:t>2</a:t>
            </a:fld>
            <a:endParaRPr lang="lv-LV" smtClean="0"/>
          </a:p>
        </p:txBody>
      </p:sp>
      <p:sp>
        <p:nvSpPr>
          <p:cNvPr id="2053" name="Rectangle 6"/>
          <p:cNvSpPr>
            <a:spLocks noChangeArrowheads="1"/>
          </p:cNvSpPr>
          <p:nvPr/>
        </p:nvSpPr>
        <p:spPr bwMode="auto">
          <a:xfrm>
            <a:off x="0" y="692150"/>
            <a:ext cx="9144000" cy="6186309"/>
          </a:xfrm>
          <a:prstGeom prst="rect">
            <a:avLst/>
          </a:prstGeom>
          <a:noFill/>
          <a:ln w="9525">
            <a:noFill/>
            <a:miter lim="800000"/>
            <a:headEnd/>
            <a:tailEnd/>
          </a:ln>
        </p:spPr>
        <p:txBody>
          <a:bodyPr>
            <a:spAutoFit/>
          </a:bodyPr>
          <a:lstStyle/>
          <a:p>
            <a:pPr algn="just"/>
            <a:r>
              <a:rPr lang="lv-LV" sz="2200" dirty="0" smtClean="0"/>
              <a:t>10 </a:t>
            </a:r>
            <a:r>
              <a:rPr lang="lv-LV" sz="2200" dirty="0"/>
              <a:t>Un viņš cēlās un nogāja uz </a:t>
            </a:r>
            <a:r>
              <a:rPr lang="lv-LV" sz="2200" dirty="0" err="1"/>
              <a:t>Sareptu</a:t>
            </a:r>
            <a:r>
              <a:rPr lang="lv-LV" sz="2200" dirty="0"/>
              <a:t>. Kad viņš nonāca pie pilsētas vārtiem, redzi, tur atradās sieva, kas bija atraitne. Un tā lasīja žagarus, bet viņš to uzrunāja un sacīja: "Atnes man mazliet ūdens kādā traukā, ko padzerties!“ 11 Un tā aizgāja, lai to atnestu. Un viņš tai sauca, sacīdams: "Atnes, lūdzu, ar savu roku man arī kumosu maizes!“ 12 Bet viņa sacīja: "Tik tiešām, ka Tas Kungs, tavs Dievs, ir dzīvs, bet man ir tikai plācenis un tīnē viena vienīga pilna sauja smalko kviešu miltu, un mazliet eļļas apaļā krūzē, un raugi, es esmu salasījusi kādus žagariņus un taisos visu sev un savam dēlam sagatavot, un pēc tam kad mēs to paši būsim baudījuši, tad arī mums būs jāmirst</a:t>
            </a:r>
            <a:r>
              <a:rPr lang="lv-LV" sz="2200" dirty="0" smtClean="0"/>
              <a:t>.“13 Un Elija tai sacīja: "Nebīsties, ej un gatavo, kā esi sacījusi, bet, lūdzu, iztaisi arī man mazu plāceni pašā sākumā un liec to iznest man ārā. Bet savām un sava dēla vajadzībām sagatavo vēlāk, 14 jo tā ir sacījis Tas Kungs, </a:t>
            </a:r>
            <a:r>
              <a:rPr lang="lv-LV" sz="2200" dirty="0" err="1" smtClean="0"/>
              <a:t>Israēla</a:t>
            </a:r>
            <a:r>
              <a:rPr lang="lv-LV" sz="2200" dirty="0" smtClean="0"/>
              <a:t> Dievs: milti tīnē neizsīks un eļļas apaļā krūzē nepietrūks līdz tai dienai, kurā Tas Kungs atkal dos lietu virs zemes.“ 15 Un viņa aizgāja un arī izpildīja, kā Elija to bija sacījis. Un viņa ēda, tāpat arī viņš un tāpat viņas nams labu laiku. 16 Bet milti tīnē neizsīka un eļļas apaļā krūzē nepietrūka, pēc Tā Kunga vārda, ko Viņš caur Eliju bija runājis. </a:t>
            </a:r>
            <a:endParaRPr lang="lv-LV"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5"/>
          <p:cNvSpPr>
            <a:spLocks noGrp="1"/>
          </p:cNvSpPr>
          <p:nvPr>
            <p:ph type="sldNum" sz="quarter" idx="12"/>
          </p:nvPr>
        </p:nvSpPr>
        <p:spPr>
          <a:noFill/>
        </p:spPr>
        <p:txBody>
          <a:bodyPr/>
          <a:lstStyle/>
          <a:p>
            <a:fld id="{7B343C21-125E-485B-917D-88E853633DBC}" type="slidenum">
              <a:rPr lang="lv-LV" smtClean="0"/>
              <a:pPr/>
              <a:t>3</a:t>
            </a:fld>
            <a:endParaRPr lang="lv-LV" smtClean="0"/>
          </a:p>
        </p:txBody>
      </p:sp>
      <p:sp>
        <p:nvSpPr>
          <p:cNvPr id="3075" name="Rectangle 6"/>
          <p:cNvSpPr>
            <a:spLocks noChangeArrowheads="1"/>
          </p:cNvSpPr>
          <p:nvPr/>
        </p:nvSpPr>
        <p:spPr bwMode="auto">
          <a:xfrm>
            <a:off x="0" y="0"/>
            <a:ext cx="9144000" cy="6463308"/>
          </a:xfrm>
          <a:prstGeom prst="rect">
            <a:avLst/>
          </a:prstGeom>
          <a:noFill/>
          <a:ln w="9525">
            <a:noFill/>
            <a:miter lim="800000"/>
            <a:headEnd/>
            <a:tailEnd/>
          </a:ln>
        </p:spPr>
        <p:txBody>
          <a:bodyPr>
            <a:spAutoFit/>
          </a:bodyPr>
          <a:lstStyle/>
          <a:p>
            <a:pPr algn="just"/>
            <a:r>
              <a:rPr lang="lv-LV" sz="2300" dirty="0" smtClean="0"/>
              <a:t>17 </a:t>
            </a:r>
            <a:r>
              <a:rPr lang="lv-LV" sz="2300" dirty="0"/>
              <a:t>Un pēc tam saslima šīs sievas, nama saimnieces, dēls. Un slimība bija ļoti grūta, tā ka tam pat lāgā elpot vairs nebija iespējams. 18 Un viņa sacīja Elijam: "Kas man ar tevi kopīgs? Tu, Dieva vīrs, vai tu esi nācis pie manis, lai man atgādinātu manus pārkāpumus un lai nonāvētu manu dēlu?“ 19 Bet Elija viņai sacīja: "Padod man savu dēlu!" Un viņš to paņēma no viņas klēpja, uznesa to augšējā telpā, kurā viņš dzīvoja, un noguldīja to uz savas gultas. 20 Tad viņš piesauca To Kungu un sacīja: "Kungs, mans Dievs, vai tad Tu tiešām gribi šai atraitnei, pie kuras es dzīvoju kā viņas iemītnieks, sūtīt tādu nelaimi un likt mirt viņas dēlam?“ 21 Un viņš izstiepās visā garumā pār bērnu trīs reizes, un viņš izsaucās: "Kungs, mans Dievs, liec, lūdzu, šī bērna dvēselei atkal atgriezties viņā!“ 22 Un Tas Kungs paklausīja Elijas balsij, un Viņš lika bērna dvēselei atkal atgriezties tanī atpakaļ, un tas atdzīvojās. 23 Un Elija paņēma bērnu, nonesa to no nama augšējās istabas un atdeva to atpakaļ tā mātei. Un viņš tai sacīja: "Redzi, tavs dēls ir dzīvs.“ 24 Un tad sieva sacīja Elijam: "Nu tagad es zinu, ka tu esi Dieva vīrs un Tā Kunga vārds tavā mutē ir patiesība!"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5675312" cy="850900"/>
          </a:xfrm>
        </p:spPr>
        <p:txBody>
          <a:bodyPr/>
          <a:lstStyle/>
          <a:p>
            <a:pPr eaLnBrk="1" hangingPunct="1"/>
            <a:r>
              <a:rPr lang="lv-LV" b="1" smtClean="0">
                <a:solidFill>
                  <a:schemeClr val="tx1"/>
                </a:solidFill>
              </a:rPr>
              <a:t>Ievads</a:t>
            </a:r>
          </a:p>
        </p:txBody>
      </p:sp>
      <p:sp>
        <p:nvSpPr>
          <p:cNvPr id="7" name="Rectangle 6"/>
          <p:cNvSpPr>
            <a:spLocks noChangeArrowheads="1"/>
          </p:cNvSpPr>
          <p:nvPr/>
        </p:nvSpPr>
        <p:spPr bwMode="auto">
          <a:xfrm>
            <a:off x="0" y="714375"/>
            <a:ext cx="6012160" cy="5693866"/>
          </a:xfrm>
          <a:prstGeom prst="rect">
            <a:avLst/>
          </a:prstGeom>
          <a:noFill/>
          <a:ln w="9525">
            <a:noFill/>
            <a:miter lim="800000"/>
            <a:headEnd/>
            <a:tailEnd/>
          </a:ln>
        </p:spPr>
        <p:txBody>
          <a:bodyPr wrap="square">
            <a:spAutoFit/>
          </a:bodyPr>
          <a:lstStyle/>
          <a:p>
            <a:pPr>
              <a:buFontTx/>
              <a:buChar char="•"/>
            </a:pPr>
            <a:r>
              <a:rPr lang="lv-LV" sz="2800" dirty="0" smtClean="0"/>
              <a:t>1. Latvijas neatkarības laikā visi svinēja </a:t>
            </a:r>
            <a:r>
              <a:rPr lang="lv-LV" sz="2800" b="1" dirty="0" smtClean="0"/>
              <a:t>ģimenes dienu</a:t>
            </a:r>
            <a:endParaRPr lang="lv-LV" sz="2800" dirty="0" smtClean="0"/>
          </a:p>
          <a:p>
            <a:pPr>
              <a:buFontTx/>
              <a:buChar char="•"/>
            </a:pPr>
            <a:r>
              <a:rPr lang="lv-LV" sz="2800" dirty="0" smtClean="0"/>
              <a:t>Tad pienāca </a:t>
            </a:r>
            <a:r>
              <a:rPr lang="lv-LV" sz="2800" b="1" dirty="0" smtClean="0"/>
              <a:t>2.PK</a:t>
            </a:r>
            <a:r>
              <a:rPr lang="lv-LV" sz="2800" dirty="0" smtClean="0"/>
              <a:t> un </a:t>
            </a:r>
            <a:r>
              <a:rPr lang="lv-LV" sz="2800" b="1" dirty="0" smtClean="0"/>
              <a:t>padomju laiki</a:t>
            </a:r>
            <a:r>
              <a:rPr lang="lv-LV" sz="2800" dirty="0" smtClean="0"/>
              <a:t>, kad daudzi </a:t>
            </a:r>
            <a:r>
              <a:rPr lang="lv-LV" sz="2800" b="1" dirty="0" smtClean="0"/>
              <a:t>vīri</a:t>
            </a:r>
            <a:r>
              <a:rPr lang="lv-LV" sz="2800" dirty="0" smtClean="0"/>
              <a:t> un </a:t>
            </a:r>
            <a:r>
              <a:rPr lang="lv-LV" sz="2800" b="1" dirty="0" smtClean="0"/>
              <a:t>tēvi</a:t>
            </a:r>
            <a:r>
              <a:rPr lang="lv-LV" sz="2800" dirty="0" smtClean="0"/>
              <a:t> tika </a:t>
            </a:r>
            <a:r>
              <a:rPr lang="lv-LV" sz="2800" b="1" dirty="0" smtClean="0"/>
              <a:t>paņemti</a:t>
            </a:r>
            <a:r>
              <a:rPr lang="lv-LV" sz="2800" dirty="0" smtClean="0"/>
              <a:t> </a:t>
            </a:r>
            <a:r>
              <a:rPr lang="lv-LV" sz="2800" b="1" dirty="0" smtClean="0"/>
              <a:t>armijā</a:t>
            </a:r>
            <a:r>
              <a:rPr lang="lv-LV" sz="2800" dirty="0" smtClean="0"/>
              <a:t> vai </a:t>
            </a:r>
            <a:r>
              <a:rPr lang="lv-LV" sz="2800" b="1" dirty="0" smtClean="0"/>
              <a:t>izsūtīti</a:t>
            </a:r>
            <a:r>
              <a:rPr lang="lv-LV" sz="2800" dirty="0" smtClean="0"/>
              <a:t> un </a:t>
            </a:r>
            <a:r>
              <a:rPr lang="lv-LV" sz="2800" b="1" dirty="0" smtClean="0"/>
              <a:t>mātēm nācās </a:t>
            </a:r>
            <a:r>
              <a:rPr lang="lv-LV" sz="2800" dirty="0" smtClean="0"/>
              <a:t>uzņemties </a:t>
            </a:r>
            <a:r>
              <a:rPr lang="lv-LV" sz="2800" b="1" dirty="0" smtClean="0"/>
              <a:t>galveno </a:t>
            </a:r>
            <a:r>
              <a:rPr lang="lv-LV" sz="2800" dirty="0" smtClean="0"/>
              <a:t>ģimenes</a:t>
            </a:r>
            <a:r>
              <a:rPr lang="lv-LV" sz="2800" b="1" dirty="0" smtClean="0"/>
              <a:t> audzinātājas</a:t>
            </a:r>
            <a:r>
              <a:rPr lang="lv-LV" sz="2800" dirty="0" smtClean="0"/>
              <a:t> </a:t>
            </a:r>
            <a:r>
              <a:rPr lang="lv-LV" sz="2800" b="1" dirty="0" smtClean="0"/>
              <a:t>lomu</a:t>
            </a:r>
            <a:r>
              <a:rPr lang="lv-LV" sz="2800" dirty="0" smtClean="0"/>
              <a:t>.</a:t>
            </a:r>
          </a:p>
          <a:p>
            <a:pPr>
              <a:buFontTx/>
              <a:buChar char="•"/>
            </a:pPr>
            <a:r>
              <a:rPr lang="lv-LV" sz="2800" dirty="0" smtClean="0"/>
              <a:t>Bībelē mēs redzam, ka </a:t>
            </a:r>
            <a:r>
              <a:rPr lang="lv-LV" sz="2800" b="1" dirty="0" smtClean="0"/>
              <a:t>galvenā bērnu audzināšanas loma </a:t>
            </a:r>
            <a:r>
              <a:rPr lang="lv-LV" sz="2800" dirty="0" smtClean="0"/>
              <a:t>ir uzticēta </a:t>
            </a:r>
            <a:r>
              <a:rPr lang="lv-LV" sz="2800" b="1" dirty="0" smtClean="0"/>
              <a:t>tēviem</a:t>
            </a:r>
            <a:r>
              <a:rPr lang="lv-LV" sz="2800" dirty="0" smtClean="0"/>
              <a:t>, bet tad, kad </a:t>
            </a:r>
            <a:r>
              <a:rPr lang="lv-LV" sz="2800" b="1" dirty="0" smtClean="0"/>
              <a:t>tēvs ir nomiris</a:t>
            </a:r>
            <a:r>
              <a:rPr lang="lv-LV" sz="2800" dirty="0" smtClean="0"/>
              <a:t>, vai n</a:t>
            </a:r>
            <a:r>
              <a:rPr lang="lv-LV" sz="2800" b="1" dirty="0" smtClean="0"/>
              <a:t>epilda savus pienākumus</a:t>
            </a:r>
            <a:r>
              <a:rPr lang="lv-LV" sz="2800" dirty="0" smtClean="0"/>
              <a:t>, tad tas </a:t>
            </a:r>
            <a:r>
              <a:rPr lang="lv-LV" sz="2800" b="1" dirty="0" smtClean="0"/>
              <a:t>jāuzņemas</a:t>
            </a:r>
            <a:r>
              <a:rPr lang="lv-LV" sz="2800" dirty="0" smtClean="0"/>
              <a:t> </a:t>
            </a:r>
            <a:r>
              <a:rPr lang="lv-LV" sz="2800" b="1" dirty="0" smtClean="0"/>
              <a:t>mātēm</a:t>
            </a:r>
            <a:r>
              <a:rPr lang="lv-LV" sz="2800" dirty="0" smtClean="0"/>
              <a:t>.</a:t>
            </a:r>
          </a:p>
        </p:txBody>
      </p:sp>
      <p:sp>
        <p:nvSpPr>
          <p:cNvPr id="5124" name="Slide Number Placeholder 3"/>
          <p:cNvSpPr>
            <a:spLocks noGrp="1"/>
          </p:cNvSpPr>
          <p:nvPr>
            <p:ph type="sldNum" sz="quarter" idx="12"/>
          </p:nvPr>
        </p:nvSpPr>
        <p:spPr>
          <a:noFill/>
        </p:spPr>
        <p:txBody>
          <a:bodyPr/>
          <a:lstStyle/>
          <a:p>
            <a:fld id="{F87C0395-2BF9-4C11-A4EB-A34E0B05A176}" type="slidenum">
              <a:rPr lang="lv-LV" smtClean="0"/>
              <a:pPr/>
              <a:t>4</a:t>
            </a:fld>
            <a:endParaRPr lang="lv-LV" smtClean="0"/>
          </a:p>
        </p:txBody>
      </p:sp>
      <p:pic>
        <p:nvPicPr>
          <p:cNvPr id="6" name="Picture 2"/>
          <p:cNvPicPr>
            <a:picLocks noChangeAspect="1" noChangeArrowheads="1"/>
          </p:cNvPicPr>
          <p:nvPr/>
        </p:nvPicPr>
        <p:blipFill>
          <a:blip r:embed="rId2" cstate="print"/>
          <a:srcRect l="22000"/>
          <a:stretch>
            <a:fillRect/>
          </a:stretch>
        </p:blipFill>
        <p:spPr bwMode="auto">
          <a:xfrm>
            <a:off x="5940152" y="239932"/>
            <a:ext cx="3203848" cy="648067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539552" y="188640"/>
            <a:ext cx="5675312" cy="850900"/>
          </a:xfrm>
        </p:spPr>
        <p:txBody>
          <a:bodyPr/>
          <a:lstStyle/>
          <a:p>
            <a:pPr eaLnBrk="1" hangingPunct="1"/>
            <a:r>
              <a:rPr lang="lv-LV" b="1" dirty="0" err="1" smtClean="0">
                <a:solidFill>
                  <a:schemeClr val="tx1"/>
                </a:solidFill>
              </a:rPr>
              <a:t>Sareptas</a:t>
            </a:r>
            <a:r>
              <a:rPr lang="lv-LV" b="1" dirty="0" smtClean="0">
                <a:solidFill>
                  <a:schemeClr val="tx1"/>
                </a:solidFill>
              </a:rPr>
              <a:t> </a:t>
            </a:r>
            <a:r>
              <a:rPr lang="lv-LV" b="1" dirty="0" err="1" smtClean="0">
                <a:solidFill>
                  <a:schemeClr val="tx1"/>
                </a:solidFill>
              </a:rPr>
              <a:t>atraine</a:t>
            </a:r>
            <a:endParaRPr lang="lv-LV" b="1" dirty="0" smtClean="0">
              <a:solidFill>
                <a:schemeClr val="tx1"/>
              </a:solidFill>
            </a:endParaRPr>
          </a:p>
        </p:txBody>
      </p:sp>
      <p:sp>
        <p:nvSpPr>
          <p:cNvPr id="7" name="Rectangle 6"/>
          <p:cNvSpPr>
            <a:spLocks noChangeArrowheads="1"/>
          </p:cNvSpPr>
          <p:nvPr/>
        </p:nvSpPr>
        <p:spPr bwMode="auto">
          <a:xfrm>
            <a:off x="0" y="832638"/>
            <a:ext cx="6300192" cy="6124754"/>
          </a:xfrm>
          <a:prstGeom prst="rect">
            <a:avLst/>
          </a:prstGeom>
          <a:noFill/>
          <a:ln w="9525">
            <a:noFill/>
            <a:miter lim="800000"/>
            <a:headEnd/>
            <a:tailEnd/>
          </a:ln>
        </p:spPr>
        <p:txBody>
          <a:bodyPr wrap="square">
            <a:spAutoFit/>
          </a:bodyPr>
          <a:lstStyle/>
          <a:p>
            <a:pPr>
              <a:buFontTx/>
              <a:buChar char="•"/>
            </a:pPr>
            <a:r>
              <a:rPr lang="lv-LV" sz="2800" dirty="0" smtClean="0"/>
              <a:t>Ko darīt, ja </a:t>
            </a:r>
            <a:r>
              <a:rPr lang="lv-LV" sz="2800" b="1" dirty="0" smtClean="0"/>
              <a:t>tēvs</a:t>
            </a:r>
            <a:r>
              <a:rPr lang="lv-LV" sz="2800" dirty="0" smtClean="0"/>
              <a:t> ģimenē </a:t>
            </a:r>
            <a:r>
              <a:rPr lang="lv-LV" sz="2800" b="1" dirty="0" smtClean="0"/>
              <a:t>aizgājis mūžībā</a:t>
            </a:r>
            <a:r>
              <a:rPr lang="lv-LV" sz="2800" dirty="0" smtClean="0"/>
              <a:t> vai </a:t>
            </a:r>
            <a:r>
              <a:rPr lang="lv-LV" sz="2800" b="1" dirty="0" smtClean="0"/>
              <a:t>nepilda</a:t>
            </a:r>
            <a:r>
              <a:rPr lang="lv-LV" sz="2800" dirty="0" smtClean="0"/>
              <a:t> savus </a:t>
            </a:r>
            <a:r>
              <a:rPr lang="lv-LV" sz="2800" b="1" dirty="0" smtClean="0"/>
              <a:t>tēva</a:t>
            </a:r>
            <a:r>
              <a:rPr lang="lv-LV" sz="2800" dirty="0" smtClean="0"/>
              <a:t> </a:t>
            </a:r>
            <a:r>
              <a:rPr lang="lv-LV" sz="2800" b="1" dirty="0" smtClean="0"/>
              <a:t>pienākumus</a:t>
            </a:r>
            <a:r>
              <a:rPr lang="lv-LV" sz="2800" dirty="0" smtClean="0"/>
              <a:t>?</a:t>
            </a:r>
          </a:p>
          <a:p>
            <a:pPr>
              <a:buFontTx/>
              <a:buChar char="•"/>
            </a:pPr>
            <a:r>
              <a:rPr lang="lv-LV" sz="2800" b="1" dirty="0" smtClean="0"/>
              <a:t>Uzņemties rūpes </a:t>
            </a:r>
            <a:r>
              <a:rPr lang="lv-LV" sz="2800" dirty="0" smtClean="0"/>
              <a:t>un par to viņam </a:t>
            </a:r>
            <a:r>
              <a:rPr lang="lv-LV" sz="2800" b="1" dirty="0" smtClean="0"/>
              <a:t>pienākas visdziļākā pateicība</a:t>
            </a:r>
            <a:r>
              <a:rPr lang="lv-LV" sz="2800" dirty="0" smtClean="0"/>
              <a:t>!</a:t>
            </a:r>
          </a:p>
          <a:p>
            <a:pPr>
              <a:buFontTx/>
              <a:buChar char="•"/>
            </a:pPr>
            <a:r>
              <a:rPr lang="lv-LV" sz="2800" dirty="0" smtClean="0"/>
              <a:t>Šai </a:t>
            </a:r>
            <a:r>
              <a:rPr lang="lv-LV" sz="2800" b="1" dirty="0" smtClean="0"/>
              <a:t>notikumā</a:t>
            </a:r>
            <a:r>
              <a:rPr lang="lv-LV" sz="2800" dirty="0" smtClean="0"/>
              <a:t> mēs redzam </a:t>
            </a:r>
            <a:r>
              <a:rPr lang="lv-LV" sz="2800" b="1" dirty="0" smtClean="0"/>
              <a:t>atraitnes</a:t>
            </a:r>
            <a:r>
              <a:rPr lang="lv-LV" sz="2800" dirty="0" smtClean="0"/>
              <a:t>/ </a:t>
            </a:r>
            <a:r>
              <a:rPr lang="lv-LV" sz="2800" b="1" dirty="0" smtClean="0"/>
              <a:t>mātes rūpes </a:t>
            </a:r>
            <a:r>
              <a:rPr lang="lv-LV" sz="2800" dirty="0" smtClean="0"/>
              <a:t>par uzticēto </a:t>
            </a:r>
            <a:r>
              <a:rPr lang="lv-LV" sz="2800" b="1" dirty="0"/>
              <a:t>d</a:t>
            </a:r>
            <a:r>
              <a:rPr lang="lv-LV" sz="2800" b="1" dirty="0" smtClean="0"/>
              <a:t>ēlu</a:t>
            </a:r>
            <a:r>
              <a:rPr lang="lv-LV" sz="2800" dirty="0" smtClean="0"/>
              <a:t>! </a:t>
            </a:r>
          </a:p>
          <a:p>
            <a:pPr>
              <a:buFontTx/>
              <a:buChar char="•"/>
            </a:pPr>
            <a:r>
              <a:rPr lang="lv-LV" sz="2800" b="1" dirty="0" smtClean="0"/>
              <a:t>Brīnišķīgs mātes piemērs </a:t>
            </a:r>
            <a:r>
              <a:rPr lang="lv-LV" sz="2800" dirty="0" smtClean="0"/>
              <a:t>grūtos apstākļos</a:t>
            </a:r>
            <a:r>
              <a:rPr lang="lv-LV" sz="2800" b="1" dirty="0" smtClean="0"/>
              <a:t>!</a:t>
            </a:r>
          </a:p>
          <a:p>
            <a:pPr>
              <a:buFontTx/>
              <a:buChar char="•"/>
            </a:pPr>
            <a:r>
              <a:rPr lang="lv-LV" sz="2800" b="1" dirty="0" err="1" smtClean="0"/>
              <a:t>Sareptas</a:t>
            </a:r>
            <a:r>
              <a:rPr lang="lv-LV" sz="2800" b="1" dirty="0" smtClean="0"/>
              <a:t> pilsētā</a:t>
            </a:r>
            <a:r>
              <a:rPr lang="lv-LV" sz="2800" dirty="0" smtClean="0"/>
              <a:t>, kurā viņi dzīvo jau kādu laiku ir </a:t>
            </a:r>
            <a:r>
              <a:rPr lang="lv-LV" sz="2800" b="1" dirty="0" smtClean="0"/>
              <a:t>izcēlies liels sausums, liels bads</a:t>
            </a:r>
            <a:r>
              <a:rPr lang="lv-LV" sz="2800" dirty="0" smtClean="0"/>
              <a:t>, </a:t>
            </a:r>
            <a:r>
              <a:rPr lang="lv-LV" sz="2800" b="1" dirty="0" smtClean="0"/>
              <a:t>trūkst ēdamā visā valstī.</a:t>
            </a:r>
          </a:p>
          <a:p>
            <a:pPr>
              <a:buFontTx/>
              <a:buChar char="•"/>
            </a:pPr>
            <a:r>
              <a:rPr lang="lv-LV" sz="2800" dirty="0" smtClean="0"/>
              <a:t>Un vēl šajos apstākļos māti piemeklē arī </a:t>
            </a:r>
            <a:r>
              <a:rPr lang="lv-LV" sz="2800" b="1" dirty="0" smtClean="0"/>
              <a:t>dievišķs pārbaudījums</a:t>
            </a:r>
            <a:r>
              <a:rPr lang="lv-LV" sz="2800" dirty="0" smtClean="0"/>
              <a:t>.</a:t>
            </a:r>
          </a:p>
        </p:txBody>
      </p:sp>
      <p:sp>
        <p:nvSpPr>
          <p:cNvPr id="5124" name="Slide Number Placeholder 3"/>
          <p:cNvSpPr>
            <a:spLocks noGrp="1"/>
          </p:cNvSpPr>
          <p:nvPr>
            <p:ph type="sldNum" sz="quarter" idx="12"/>
          </p:nvPr>
        </p:nvSpPr>
        <p:spPr>
          <a:noFill/>
        </p:spPr>
        <p:txBody>
          <a:bodyPr/>
          <a:lstStyle/>
          <a:p>
            <a:fld id="{F87C0395-2BF9-4C11-A4EB-A34E0B05A176}" type="slidenum">
              <a:rPr lang="lv-LV" smtClean="0"/>
              <a:pPr/>
              <a:t>5</a:t>
            </a:fld>
            <a:endParaRPr lang="lv-LV" smtClean="0"/>
          </a:p>
        </p:txBody>
      </p:sp>
      <p:pic>
        <p:nvPicPr>
          <p:cNvPr id="6" name="Picture 2"/>
          <p:cNvPicPr>
            <a:picLocks noChangeAspect="1" noChangeArrowheads="1"/>
          </p:cNvPicPr>
          <p:nvPr/>
        </p:nvPicPr>
        <p:blipFill>
          <a:blip r:embed="rId2" cstate="print"/>
          <a:srcRect l="22000"/>
          <a:stretch>
            <a:fillRect/>
          </a:stretch>
        </p:blipFill>
        <p:spPr bwMode="auto">
          <a:xfrm>
            <a:off x="6084168" y="239932"/>
            <a:ext cx="3059832" cy="648067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 calcmode="lin" valueType="num">
                                      <p:cBhvr additive="base">
                                        <p:cTn id="1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 calcmode="lin" valueType="num">
                                      <p:cBhvr additive="base">
                                        <p:cTn id="1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 calcmode="lin" valueType="num">
                                      <p:cBhvr additive="base">
                                        <p:cTn id="2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0"/>
            <a:ext cx="9501188" cy="1052513"/>
          </a:xfrm>
        </p:spPr>
        <p:txBody>
          <a:bodyPr/>
          <a:lstStyle/>
          <a:p>
            <a:pPr algn="just" eaLnBrk="1" hangingPunct="1">
              <a:lnSpc>
                <a:spcPct val="80000"/>
              </a:lnSpc>
              <a:buFontTx/>
              <a:buNone/>
            </a:pPr>
            <a:r>
              <a:rPr lang="lv-LV" sz="2600" i="1" dirty="0" smtClean="0"/>
              <a:t>   10 Elija nogāja uz </a:t>
            </a:r>
            <a:r>
              <a:rPr lang="lv-LV" sz="2600" i="1" dirty="0" err="1" smtClean="0"/>
              <a:t>Sareptu</a:t>
            </a:r>
            <a:r>
              <a:rPr lang="lv-LV" sz="2600" i="1" dirty="0" smtClean="0"/>
              <a:t>... Tur bija kāda sieva, kas bija atraitne. Un tā lasīja žagarus, bet viņš to uzrunāja un sacīja: "Atnes man mazliet ūdens kādā traukā, ko padzerties!“ 11 Un tā aizgāja, lai to atnestu. Un viņš tai sauca, sacīdams: "Atnes, lūdzu, ar savu roku man arī kumosu maizes!“ </a:t>
            </a:r>
          </a:p>
        </p:txBody>
      </p:sp>
      <p:sp>
        <p:nvSpPr>
          <p:cNvPr id="7" name="Rectangle 6"/>
          <p:cNvSpPr>
            <a:spLocks noChangeArrowheads="1"/>
          </p:cNvSpPr>
          <p:nvPr/>
        </p:nvSpPr>
        <p:spPr bwMode="auto">
          <a:xfrm>
            <a:off x="0" y="1595021"/>
            <a:ext cx="5715000" cy="5262979"/>
          </a:xfrm>
          <a:prstGeom prst="rect">
            <a:avLst/>
          </a:prstGeom>
          <a:noFill/>
          <a:ln w="9525">
            <a:noFill/>
            <a:miter lim="800000"/>
            <a:headEnd/>
            <a:tailEnd/>
          </a:ln>
        </p:spPr>
        <p:txBody>
          <a:bodyPr>
            <a:spAutoFit/>
          </a:bodyPr>
          <a:lstStyle/>
          <a:p>
            <a:pPr>
              <a:buFontTx/>
              <a:buChar char="•"/>
            </a:pPr>
            <a:r>
              <a:rPr lang="lv-LV" sz="2800" b="1" dirty="0" smtClean="0"/>
              <a:t>Atraitne</a:t>
            </a:r>
            <a:r>
              <a:rPr lang="lv-LV" sz="2800" dirty="0" smtClean="0"/>
              <a:t> bija ļoti nabadzīga, lasa žagarus iekuram, knapi velk dzīvību. </a:t>
            </a:r>
          </a:p>
          <a:p>
            <a:pPr>
              <a:buFontTx/>
              <a:buChar char="•"/>
            </a:pPr>
            <a:r>
              <a:rPr lang="lv-LV" sz="2800" dirty="0" smtClean="0"/>
              <a:t>Bet mēs, ka Viņa bija </a:t>
            </a:r>
            <a:r>
              <a:rPr lang="lv-LV" sz="2800" b="1" dirty="0" smtClean="0"/>
              <a:t>ticīga sieva</a:t>
            </a:r>
            <a:r>
              <a:rPr lang="lv-LV" sz="2800" dirty="0" smtClean="0"/>
              <a:t>, kas </a:t>
            </a:r>
            <a:r>
              <a:rPr lang="lv-LV" sz="2800" b="1" dirty="0" smtClean="0"/>
              <a:t>dod godu Dieva vīram </a:t>
            </a:r>
            <a:r>
              <a:rPr lang="lv-LV" sz="2800" dirty="0" smtClean="0"/>
              <a:t>un ir </a:t>
            </a:r>
            <a:r>
              <a:rPr lang="lv-LV" sz="2800" b="1" dirty="0" smtClean="0"/>
              <a:t>gatava viņam palīdzēt </a:t>
            </a:r>
            <a:r>
              <a:rPr lang="lv-LV" sz="2800" dirty="0" smtClean="0"/>
              <a:t>un pakalpot.</a:t>
            </a:r>
          </a:p>
          <a:p>
            <a:pPr>
              <a:buFontTx/>
              <a:buChar char="•"/>
            </a:pPr>
            <a:r>
              <a:rPr lang="lv-LV" sz="2800" dirty="0" smtClean="0"/>
              <a:t>Bieži vien tā </a:t>
            </a:r>
            <a:r>
              <a:rPr lang="lv-LV" sz="2800" b="1" dirty="0" smtClean="0"/>
              <a:t>pasaulē ir</a:t>
            </a:r>
            <a:r>
              <a:rPr lang="lv-LV" sz="2800" dirty="0" smtClean="0"/>
              <a:t>: </a:t>
            </a:r>
            <a:r>
              <a:rPr lang="lv-LV" sz="2800" i="1" dirty="0" smtClean="0"/>
              <a:t>bagāts palīdz tikai bagātam</a:t>
            </a:r>
            <a:r>
              <a:rPr lang="lv-LV" sz="2800" dirty="0" smtClean="0"/>
              <a:t>, bet </a:t>
            </a:r>
            <a:r>
              <a:rPr lang="lv-LV" sz="2800" b="1" dirty="0" smtClean="0"/>
              <a:t>ticīgais</a:t>
            </a:r>
            <a:r>
              <a:rPr lang="lv-LV" sz="2800" dirty="0" smtClean="0"/>
              <a:t> ir gatavs </a:t>
            </a:r>
            <a:r>
              <a:rPr lang="lv-LV" sz="2800" b="1" dirty="0" smtClean="0"/>
              <a:t>palīdzēt</a:t>
            </a:r>
            <a:r>
              <a:rPr lang="lv-LV" sz="2800" dirty="0" smtClean="0"/>
              <a:t> pat </a:t>
            </a:r>
            <a:r>
              <a:rPr lang="lv-LV" sz="2800" b="1" dirty="0" smtClean="0"/>
              <a:t>svešiniekam</a:t>
            </a:r>
            <a:endParaRPr lang="lv-LV" sz="2800" dirty="0" smtClean="0"/>
          </a:p>
          <a:p>
            <a:pPr>
              <a:buFontTx/>
              <a:buChar char="•"/>
            </a:pPr>
            <a:r>
              <a:rPr lang="lv-LV" sz="2800" dirty="0" smtClean="0"/>
              <a:t>Viņa </a:t>
            </a:r>
            <a:r>
              <a:rPr lang="lv-LV" sz="2800" b="1" dirty="0" smtClean="0"/>
              <a:t>dod dzert </a:t>
            </a:r>
            <a:r>
              <a:rPr lang="lv-LV" sz="2800" dirty="0" smtClean="0"/>
              <a:t>un </a:t>
            </a:r>
            <a:r>
              <a:rPr lang="lv-LV" sz="2800" b="1" dirty="0" smtClean="0"/>
              <a:t>ēst maizi </a:t>
            </a:r>
            <a:r>
              <a:rPr lang="lv-LV" sz="2800" dirty="0" smtClean="0"/>
              <a:t>no saviem </a:t>
            </a:r>
            <a:r>
              <a:rPr lang="lv-LV" sz="2800" b="1" dirty="0" smtClean="0"/>
              <a:t>pēdējiem krājumiem.</a:t>
            </a:r>
            <a:endParaRPr lang="lv-LV" sz="2800" dirty="0"/>
          </a:p>
        </p:txBody>
      </p:sp>
      <p:sp>
        <p:nvSpPr>
          <p:cNvPr id="8196" name="Slide Number Placeholder 3"/>
          <p:cNvSpPr>
            <a:spLocks noGrp="1"/>
          </p:cNvSpPr>
          <p:nvPr>
            <p:ph type="sldNum" sz="quarter" idx="12"/>
          </p:nvPr>
        </p:nvSpPr>
        <p:spPr>
          <a:noFill/>
        </p:spPr>
        <p:txBody>
          <a:bodyPr/>
          <a:lstStyle/>
          <a:p>
            <a:fld id="{418D6925-054D-4A03-87FD-B6E17CBA0FC2}" type="slidenum">
              <a:rPr lang="lv-LV" smtClean="0"/>
              <a:pPr/>
              <a:t>6</a:t>
            </a:fld>
            <a:endParaRPr lang="lv-LV" smtClean="0"/>
          </a:p>
        </p:txBody>
      </p:sp>
      <p:pic>
        <p:nvPicPr>
          <p:cNvPr id="5" name="Picture 10" descr="https://encrypted-tbn2.gstatic.com/images?q=tbn:ANd9GcQE4IwtLeoVtMTjvK1xAt6mArXNfAhzq4w7PduegHZwm9xNlf8_yQ"/>
          <p:cNvPicPr>
            <a:picLocks noChangeAspect="1" noChangeArrowheads="1"/>
          </p:cNvPicPr>
          <p:nvPr/>
        </p:nvPicPr>
        <p:blipFill>
          <a:blip r:embed="rId2" cstate="print"/>
          <a:srcRect l="8523"/>
          <a:stretch>
            <a:fillRect/>
          </a:stretch>
        </p:blipFill>
        <p:spPr bwMode="auto">
          <a:xfrm>
            <a:off x="5572132" y="1916832"/>
            <a:ext cx="3571868" cy="49411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57188" y="648295"/>
            <a:ext cx="9501188" cy="1052513"/>
          </a:xfrm>
        </p:spPr>
        <p:txBody>
          <a:bodyPr/>
          <a:lstStyle/>
          <a:p>
            <a:pPr algn="just" eaLnBrk="1" hangingPunct="1">
              <a:lnSpc>
                <a:spcPct val="80000"/>
              </a:lnSpc>
              <a:buFontTx/>
              <a:buNone/>
            </a:pPr>
            <a:r>
              <a:rPr lang="lv-LV" sz="2600" i="1" dirty="0" smtClean="0"/>
              <a:t>    12 Bet viņa sacīja: "Tik tiešām, ka Tas Kungs, tavs Dievs, ir dzīvs, bet man ir tikai plācenis un tīnē viena vienīga pilna sauja smalko kviešu miltu, un mazliet eļļas apaļā krūzē, un raugi, es esmu salasījusi kādus žagariņus un taisos visu sev un savam dēlam sagatavot, un pēc tam kad mēs to paši būsim baudījuši, tad arī mums būs jāmirst."</a:t>
            </a:r>
          </a:p>
        </p:txBody>
      </p:sp>
      <p:sp>
        <p:nvSpPr>
          <p:cNvPr id="7" name="Rectangle 6"/>
          <p:cNvSpPr>
            <a:spLocks noChangeArrowheads="1"/>
          </p:cNvSpPr>
          <p:nvPr/>
        </p:nvSpPr>
        <p:spPr bwMode="auto">
          <a:xfrm>
            <a:off x="0" y="2456795"/>
            <a:ext cx="5715000" cy="4401205"/>
          </a:xfrm>
          <a:prstGeom prst="rect">
            <a:avLst/>
          </a:prstGeom>
          <a:noFill/>
          <a:ln w="9525">
            <a:noFill/>
            <a:miter lim="800000"/>
            <a:headEnd/>
            <a:tailEnd/>
          </a:ln>
        </p:spPr>
        <p:txBody>
          <a:bodyPr>
            <a:spAutoFit/>
          </a:bodyPr>
          <a:lstStyle/>
          <a:p>
            <a:pPr>
              <a:buFontTx/>
              <a:buChar char="•"/>
            </a:pPr>
            <a:r>
              <a:rPr lang="lv-LV" sz="2800" dirty="0" smtClean="0"/>
              <a:t>Te </a:t>
            </a:r>
            <a:r>
              <a:rPr lang="lv-LV" sz="2800" b="1" dirty="0" smtClean="0"/>
              <a:t>atraitnei</a:t>
            </a:r>
            <a:r>
              <a:rPr lang="lv-LV" sz="2800" dirty="0" smtClean="0"/>
              <a:t> stāv priekšā </a:t>
            </a:r>
            <a:r>
              <a:rPr lang="lv-LV" sz="2800" b="1" dirty="0" smtClean="0"/>
              <a:t>liels pārbaudījums</a:t>
            </a:r>
            <a:r>
              <a:rPr lang="lv-LV" sz="2800" dirty="0" smtClean="0"/>
              <a:t>, liela </a:t>
            </a:r>
            <a:r>
              <a:rPr lang="lv-LV" sz="2800" b="1" dirty="0" smtClean="0"/>
              <a:t>izšķiršanās</a:t>
            </a:r>
            <a:r>
              <a:rPr lang="lv-LV" sz="2800" dirty="0" smtClean="0"/>
              <a:t>.</a:t>
            </a:r>
          </a:p>
          <a:p>
            <a:pPr>
              <a:buFontTx/>
              <a:buChar char="•"/>
            </a:pPr>
            <a:r>
              <a:rPr lang="lv-LV" sz="2800" dirty="0" smtClean="0"/>
              <a:t>Tā bieži vien </a:t>
            </a:r>
            <a:r>
              <a:rPr lang="lv-LV" sz="2800" b="1" dirty="0" smtClean="0"/>
              <a:t>tā gadās</a:t>
            </a:r>
            <a:r>
              <a:rPr lang="lv-LV" sz="2800" dirty="0" smtClean="0"/>
              <a:t>, ka tā jau </a:t>
            </a:r>
            <a:r>
              <a:rPr lang="lv-LV" sz="2800" b="1" dirty="0" smtClean="0"/>
              <a:t>klājas grūti</a:t>
            </a:r>
            <a:r>
              <a:rPr lang="lv-LV" sz="2800" dirty="0" smtClean="0"/>
              <a:t>, un tad Dievs vēl noliek priekšā </a:t>
            </a:r>
            <a:r>
              <a:rPr lang="lv-LV" sz="2800" b="1" dirty="0" smtClean="0"/>
              <a:t>situāciju</a:t>
            </a:r>
            <a:r>
              <a:rPr lang="lv-LV" sz="2800" dirty="0" smtClean="0"/>
              <a:t>, kurā tiek </a:t>
            </a:r>
            <a:r>
              <a:rPr lang="lv-LV" sz="2800" b="1" dirty="0" smtClean="0"/>
              <a:t>pārbaudīta tava ticība </a:t>
            </a:r>
            <a:r>
              <a:rPr lang="lv-LV" sz="2800" dirty="0" smtClean="0"/>
              <a:t>un </a:t>
            </a:r>
            <a:r>
              <a:rPr lang="lv-LV" sz="2800" b="1" dirty="0" smtClean="0"/>
              <a:t>paļaušanās uz Dievu</a:t>
            </a:r>
            <a:r>
              <a:rPr lang="lv-LV" sz="2800" dirty="0" smtClean="0"/>
              <a:t>.</a:t>
            </a:r>
          </a:p>
          <a:p>
            <a:pPr>
              <a:buFontTx/>
              <a:buChar char="•"/>
            </a:pPr>
            <a:r>
              <a:rPr lang="lv-LV" sz="2800" dirty="0" smtClean="0"/>
              <a:t>Viņai ir </a:t>
            </a:r>
            <a:r>
              <a:rPr lang="lv-LV" sz="2800" b="1" dirty="0" smtClean="0"/>
              <a:t>jāizdara grūta izvēle</a:t>
            </a:r>
            <a:r>
              <a:rPr lang="lv-LV" sz="2800" dirty="0" smtClean="0"/>
              <a:t>, ko darīt ar </a:t>
            </a:r>
            <a:r>
              <a:rPr lang="lv-LV" sz="2800" b="1" dirty="0" smtClean="0"/>
              <a:t>pēdējo miltu pikuci</a:t>
            </a:r>
            <a:r>
              <a:rPr lang="lv-LV" sz="2800" dirty="0" smtClean="0"/>
              <a:t>: vai dot savam </a:t>
            </a:r>
            <a:r>
              <a:rPr lang="lv-LV" sz="2800" b="1" dirty="0" smtClean="0"/>
              <a:t>dēlam</a:t>
            </a:r>
            <a:r>
              <a:rPr lang="lv-LV" sz="2800" dirty="0" smtClean="0"/>
              <a:t> vai </a:t>
            </a:r>
            <a:r>
              <a:rPr lang="lv-LV" sz="2800" b="1" dirty="0" smtClean="0"/>
              <a:t>Dieva vīram</a:t>
            </a:r>
            <a:r>
              <a:rPr lang="lv-LV" sz="2800" dirty="0" smtClean="0"/>
              <a:t>.</a:t>
            </a:r>
            <a:endParaRPr lang="lv-LV" sz="2800" dirty="0"/>
          </a:p>
        </p:txBody>
      </p:sp>
      <p:sp>
        <p:nvSpPr>
          <p:cNvPr id="8196" name="Slide Number Placeholder 3"/>
          <p:cNvSpPr>
            <a:spLocks noGrp="1"/>
          </p:cNvSpPr>
          <p:nvPr>
            <p:ph type="sldNum" sz="quarter" idx="12"/>
          </p:nvPr>
        </p:nvSpPr>
        <p:spPr>
          <a:noFill/>
        </p:spPr>
        <p:txBody>
          <a:bodyPr/>
          <a:lstStyle/>
          <a:p>
            <a:fld id="{418D6925-054D-4A03-87FD-B6E17CBA0FC2}" type="slidenum">
              <a:rPr lang="lv-LV" smtClean="0"/>
              <a:pPr/>
              <a:t>7</a:t>
            </a:fld>
            <a:endParaRPr lang="lv-LV" smtClean="0"/>
          </a:p>
        </p:txBody>
      </p:sp>
      <p:sp>
        <p:nvSpPr>
          <p:cNvPr id="6" name="Rectangle 5"/>
          <p:cNvSpPr/>
          <p:nvPr/>
        </p:nvSpPr>
        <p:spPr>
          <a:xfrm>
            <a:off x="0" y="0"/>
            <a:ext cx="9144000" cy="707886"/>
          </a:xfrm>
          <a:prstGeom prst="rect">
            <a:avLst/>
          </a:prstGeom>
        </p:spPr>
        <p:txBody>
          <a:bodyPr wrap="square">
            <a:spAutoFit/>
          </a:bodyPr>
          <a:lstStyle/>
          <a:p>
            <a:pPr algn="ctr"/>
            <a:r>
              <a:rPr lang="lv-LV" sz="4000" b="1" dirty="0" smtClean="0">
                <a:solidFill>
                  <a:schemeClr val="tx1"/>
                </a:solidFill>
              </a:rPr>
              <a:t>Dievs par savējiem gādā</a:t>
            </a:r>
            <a:endParaRPr lang="en-US" sz="4000" dirty="0"/>
          </a:p>
        </p:txBody>
      </p:sp>
      <p:pic>
        <p:nvPicPr>
          <p:cNvPr id="28674" name="Picture 2" descr="Elijah and the Widow -1 Kings 17:8 | Bible pictures, Bible art, Biblical art"/>
          <p:cNvPicPr>
            <a:picLocks noChangeAspect="1" noChangeArrowheads="1"/>
          </p:cNvPicPr>
          <p:nvPr/>
        </p:nvPicPr>
        <p:blipFill>
          <a:blip r:embed="rId2" cstate="print"/>
          <a:srcRect/>
          <a:stretch>
            <a:fillRect/>
          </a:stretch>
        </p:blipFill>
        <p:spPr bwMode="auto">
          <a:xfrm>
            <a:off x="5724128" y="2466512"/>
            <a:ext cx="3419872" cy="43914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28674"/>
                                        </p:tgtEl>
                                        <p:attrNameLst>
                                          <p:attrName>style.visibility</p:attrName>
                                        </p:attrNameLst>
                                      </p:cBhvr>
                                      <p:to>
                                        <p:strVal val="visible"/>
                                      </p:to>
                                    </p:set>
                                    <p:animEffect transition="in" filter="fade">
                                      <p:cBhvr>
                                        <p:cTn id="16" dur="2000"/>
                                        <p:tgtEl>
                                          <p:spTgt spid="28674"/>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692696"/>
            <a:ext cx="9501188" cy="1557338"/>
          </a:xfrm>
        </p:spPr>
        <p:txBody>
          <a:bodyPr/>
          <a:lstStyle/>
          <a:p>
            <a:pPr algn="just" eaLnBrk="1" hangingPunct="1">
              <a:lnSpc>
                <a:spcPct val="80000"/>
              </a:lnSpc>
              <a:buFontTx/>
              <a:buNone/>
            </a:pPr>
            <a:r>
              <a:rPr lang="lv-LV" sz="2800" i="1" dirty="0" smtClean="0"/>
              <a:t>   13 Un Elija tai sacīja: "Nebīsties, ej un gatavo, kā esi sacījusi, bet, lūdzu, iztaisi arī man mazu plāceni pašā sākumā un liec to iznest man ārā. Bet savām un sava dēla vajadzībām sagatavo vēlāk, 14 jo tā ir sacījis Tas Kungs, </a:t>
            </a:r>
            <a:r>
              <a:rPr lang="lv-LV" sz="2800" i="1" dirty="0" err="1" smtClean="0"/>
              <a:t>Israēla</a:t>
            </a:r>
            <a:r>
              <a:rPr lang="lv-LV" sz="2800" i="1" dirty="0" smtClean="0"/>
              <a:t> Dievs: milti tīnē neizsīks un eļļas apaļā krūzē nepietrūks līdz tai dienai, kurā Tas Kungs atkal dos lietu virs zemes.“</a:t>
            </a:r>
            <a:endParaRPr lang="lv-LV" sz="1800" i="1" dirty="0" smtClean="0"/>
          </a:p>
        </p:txBody>
      </p:sp>
      <p:sp>
        <p:nvSpPr>
          <p:cNvPr id="7" name="Rectangle 6"/>
          <p:cNvSpPr>
            <a:spLocks noChangeArrowheads="1"/>
          </p:cNvSpPr>
          <p:nvPr/>
        </p:nvSpPr>
        <p:spPr bwMode="auto">
          <a:xfrm>
            <a:off x="0" y="2987074"/>
            <a:ext cx="4500563" cy="3970318"/>
          </a:xfrm>
          <a:prstGeom prst="rect">
            <a:avLst/>
          </a:prstGeom>
          <a:noFill/>
          <a:ln w="9525">
            <a:noFill/>
            <a:miter lim="800000"/>
            <a:headEnd/>
            <a:tailEnd/>
          </a:ln>
        </p:spPr>
        <p:txBody>
          <a:bodyPr>
            <a:spAutoFit/>
          </a:bodyPr>
          <a:lstStyle/>
          <a:p>
            <a:pPr>
              <a:buFontTx/>
              <a:buChar char="•"/>
            </a:pPr>
            <a:r>
              <a:rPr lang="lv-LV" sz="2800" dirty="0" smtClean="0"/>
              <a:t>Ko </a:t>
            </a:r>
            <a:r>
              <a:rPr lang="lv-LV" sz="2800" b="1" dirty="0" smtClean="0"/>
              <a:t>liksi 1.vietā</a:t>
            </a:r>
            <a:r>
              <a:rPr lang="lv-LV" sz="2800" dirty="0" smtClean="0"/>
              <a:t>?</a:t>
            </a:r>
          </a:p>
          <a:p>
            <a:pPr>
              <a:buFontTx/>
              <a:buChar char="•"/>
            </a:pPr>
            <a:r>
              <a:rPr lang="lv-LV" sz="2800" dirty="0" smtClean="0"/>
              <a:t>Vai </a:t>
            </a:r>
            <a:r>
              <a:rPr lang="lv-LV" sz="2800" dirty="0"/>
              <a:t>tu </a:t>
            </a:r>
            <a:r>
              <a:rPr lang="lv-LV" sz="2800" b="1" dirty="0"/>
              <a:t>uzticēsies</a:t>
            </a:r>
            <a:r>
              <a:rPr lang="lv-LV" sz="2800" dirty="0"/>
              <a:t> tam, ko Dievs </a:t>
            </a:r>
            <a:r>
              <a:rPr lang="lv-LV" sz="2800" b="1" dirty="0"/>
              <a:t>saka</a:t>
            </a:r>
            <a:r>
              <a:rPr lang="lv-LV" sz="2800" dirty="0"/>
              <a:t> </a:t>
            </a:r>
            <a:r>
              <a:rPr lang="lv-LV" sz="2800" b="1" dirty="0"/>
              <a:t>pretēji</a:t>
            </a:r>
            <a:r>
              <a:rPr lang="lv-LV" sz="2800" dirty="0"/>
              <a:t> visai prāta </a:t>
            </a:r>
            <a:r>
              <a:rPr lang="lv-LV" sz="2800" b="1" dirty="0"/>
              <a:t>loģikai</a:t>
            </a:r>
            <a:r>
              <a:rPr lang="lv-LV" sz="2800" dirty="0"/>
              <a:t> </a:t>
            </a:r>
            <a:r>
              <a:rPr lang="lv-LV" sz="2800" b="1" dirty="0"/>
              <a:t>vai</a:t>
            </a:r>
            <a:r>
              <a:rPr lang="lv-LV" sz="2800" dirty="0"/>
              <a:t> īsu brīdi vēl </a:t>
            </a:r>
            <a:r>
              <a:rPr lang="lv-LV" sz="2800" b="1" dirty="0"/>
              <a:t>paēdīsi</a:t>
            </a:r>
            <a:r>
              <a:rPr lang="lv-LV" sz="2800" dirty="0"/>
              <a:t> un iesi </a:t>
            </a:r>
            <a:r>
              <a:rPr lang="lv-LV" sz="2800" b="1" dirty="0"/>
              <a:t>bojā</a:t>
            </a:r>
            <a:r>
              <a:rPr lang="lv-LV" sz="2800" dirty="0"/>
              <a:t>.</a:t>
            </a:r>
          </a:p>
          <a:p>
            <a:pPr>
              <a:buFontTx/>
              <a:buChar char="•"/>
            </a:pPr>
            <a:r>
              <a:rPr lang="lv-LV" sz="2800" dirty="0"/>
              <a:t>Atraitne </a:t>
            </a:r>
            <a:r>
              <a:rPr lang="lv-LV" sz="2800" b="1" dirty="0"/>
              <a:t>izšķīrās uzticēties </a:t>
            </a:r>
            <a:r>
              <a:rPr lang="lv-LV" sz="2800" dirty="0"/>
              <a:t>Dieva </a:t>
            </a:r>
            <a:r>
              <a:rPr lang="lv-LV" sz="2800" b="1" dirty="0"/>
              <a:t>apsolījumam</a:t>
            </a:r>
            <a:r>
              <a:rPr lang="lv-LV" sz="2800" dirty="0"/>
              <a:t> un tika </a:t>
            </a:r>
            <a:r>
              <a:rPr lang="lv-LV" sz="2800" b="1" dirty="0"/>
              <a:t>bagātīgi</a:t>
            </a:r>
            <a:r>
              <a:rPr lang="lv-LV" sz="2800" dirty="0"/>
              <a:t> </a:t>
            </a:r>
            <a:r>
              <a:rPr lang="lv-LV" sz="2800" b="1" dirty="0"/>
              <a:t>atalgota</a:t>
            </a:r>
            <a:r>
              <a:rPr lang="lv-LV" sz="2800" dirty="0"/>
              <a:t>!</a:t>
            </a:r>
            <a:endParaRPr lang="lv-LV" sz="2400" dirty="0"/>
          </a:p>
        </p:txBody>
      </p:sp>
      <p:sp>
        <p:nvSpPr>
          <p:cNvPr id="9220" name="Slide Number Placeholder 3"/>
          <p:cNvSpPr>
            <a:spLocks noGrp="1"/>
          </p:cNvSpPr>
          <p:nvPr>
            <p:ph type="sldNum" sz="quarter" idx="12"/>
          </p:nvPr>
        </p:nvSpPr>
        <p:spPr>
          <a:noFill/>
        </p:spPr>
        <p:txBody>
          <a:bodyPr/>
          <a:lstStyle/>
          <a:p>
            <a:fld id="{763A47F4-1FA4-4C2C-95CE-E3B790D2C62C}" type="slidenum">
              <a:rPr lang="lv-LV" smtClean="0"/>
              <a:pPr/>
              <a:t>8</a:t>
            </a:fld>
            <a:endParaRPr lang="lv-LV" smtClean="0"/>
          </a:p>
        </p:txBody>
      </p:sp>
      <p:pic>
        <p:nvPicPr>
          <p:cNvPr id="8198" name="Picture 6" descr="http://upload.wikimedia.org/wikipedia/commons/6/6f/Bernardo_Strozzi_-_Prophet_Elijah_and_the_Widow_of_Sarepta_-_WGA21919.jpg"/>
          <p:cNvPicPr>
            <a:picLocks noChangeAspect="1" noChangeArrowheads="1"/>
          </p:cNvPicPr>
          <p:nvPr/>
        </p:nvPicPr>
        <p:blipFill>
          <a:blip r:embed="rId2" cstate="print"/>
          <a:srcRect/>
          <a:stretch>
            <a:fillRect/>
          </a:stretch>
        </p:blipFill>
        <p:spPr bwMode="auto">
          <a:xfrm>
            <a:off x="4181475" y="2852936"/>
            <a:ext cx="4962525" cy="4005064"/>
          </a:xfrm>
          <a:prstGeom prst="rect">
            <a:avLst/>
          </a:prstGeom>
          <a:ln>
            <a:noFill/>
          </a:ln>
          <a:effectLst>
            <a:softEdge rad="112500"/>
          </a:effectLst>
        </p:spPr>
      </p:pic>
      <p:sp>
        <p:nvSpPr>
          <p:cNvPr id="6" name="Rectangle 2"/>
          <p:cNvSpPr txBox="1">
            <a:spLocks noChangeArrowheads="1"/>
          </p:cNvSpPr>
          <p:nvPr/>
        </p:nvSpPr>
        <p:spPr bwMode="auto">
          <a:xfrm>
            <a:off x="-32" y="0"/>
            <a:ext cx="9144032"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Pārbaudījums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additive="base">
                                        <p:cTn id="12" dur="500" fill="hold"/>
                                        <p:tgtEl>
                                          <p:spTgt spid="11267"/>
                                        </p:tgtEl>
                                        <p:attrNameLst>
                                          <p:attrName>ppt_x</p:attrName>
                                        </p:attrNameLst>
                                      </p:cBhvr>
                                      <p:tavLst>
                                        <p:tav tm="0">
                                          <p:val>
                                            <p:strVal val="#ppt_x"/>
                                          </p:val>
                                        </p:tav>
                                        <p:tav tm="100000">
                                          <p:val>
                                            <p:strVal val="#ppt_x"/>
                                          </p:val>
                                        </p:tav>
                                      </p:tavLst>
                                    </p:anim>
                                    <p:anim calcmode="lin" valueType="num">
                                      <p:cBhvr additive="base">
                                        <p:cTn id="13" dur="500" fill="hold"/>
                                        <p:tgtEl>
                                          <p:spTgt spid="1126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8198"/>
                                        </p:tgtEl>
                                        <p:attrNameLst>
                                          <p:attrName>style.visibility</p:attrName>
                                        </p:attrNameLst>
                                      </p:cBhvr>
                                      <p:to>
                                        <p:strVal val="visible"/>
                                      </p:to>
                                    </p:set>
                                    <p:animEffect transition="in" filter="fade">
                                      <p:cBhvr>
                                        <p:cTn id="16" dur="2000"/>
                                        <p:tgtEl>
                                          <p:spTgt spid="8198"/>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986" name="Picture 2" descr="10 Ways to Tackle Common Project Management Challenges Like a Pro"/>
          <p:cNvPicPr>
            <a:picLocks noChangeAspect="1" noChangeArrowheads="1"/>
          </p:cNvPicPr>
          <p:nvPr/>
        </p:nvPicPr>
        <p:blipFill>
          <a:blip r:embed="rId2" cstate="print"/>
          <a:srcRect/>
          <a:stretch>
            <a:fillRect/>
          </a:stretch>
        </p:blipFill>
        <p:spPr bwMode="auto">
          <a:xfrm flipH="1">
            <a:off x="0" y="1628799"/>
            <a:ext cx="9108504" cy="5229201"/>
          </a:xfrm>
          <a:prstGeom prst="rect">
            <a:avLst/>
          </a:prstGeom>
          <a:noFill/>
        </p:spPr>
      </p:pic>
      <p:sp>
        <p:nvSpPr>
          <p:cNvPr id="7" name="Rectangle 6"/>
          <p:cNvSpPr>
            <a:spLocks noChangeArrowheads="1"/>
          </p:cNvSpPr>
          <p:nvPr/>
        </p:nvSpPr>
        <p:spPr bwMode="auto">
          <a:xfrm>
            <a:off x="0" y="764704"/>
            <a:ext cx="6876256" cy="3970318"/>
          </a:xfrm>
          <a:prstGeom prst="rect">
            <a:avLst/>
          </a:prstGeom>
          <a:noFill/>
          <a:ln w="9525">
            <a:noFill/>
            <a:miter lim="800000"/>
            <a:headEnd/>
            <a:tailEnd/>
          </a:ln>
        </p:spPr>
        <p:txBody>
          <a:bodyPr wrap="square">
            <a:spAutoFit/>
          </a:bodyPr>
          <a:lstStyle/>
          <a:p>
            <a:pPr>
              <a:buFontTx/>
              <a:buChar char="•"/>
            </a:pPr>
            <a:r>
              <a:rPr lang="lv-LV" sz="2800" b="1" dirty="0" smtClean="0"/>
              <a:t>Kāpēc </a:t>
            </a:r>
            <a:r>
              <a:rPr lang="lv-LV" sz="2800" dirty="0" smtClean="0"/>
              <a:t>ticīgos </a:t>
            </a:r>
            <a:r>
              <a:rPr lang="lv-LV" sz="2800" b="1" dirty="0" smtClean="0"/>
              <a:t>piemeklē</a:t>
            </a:r>
            <a:r>
              <a:rPr lang="lv-LV" sz="2800" dirty="0" smtClean="0"/>
              <a:t> tādi </a:t>
            </a:r>
            <a:r>
              <a:rPr lang="lv-LV" sz="2800" b="1" dirty="0" smtClean="0"/>
              <a:t>pārbaudījumi</a:t>
            </a:r>
            <a:r>
              <a:rPr lang="lv-LV" sz="2800" dirty="0" smtClean="0"/>
              <a:t>? </a:t>
            </a:r>
          </a:p>
          <a:p>
            <a:pPr marL="514350" indent="-514350">
              <a:buFont typeface="+mj-lt"/>
              <a:buAutoNum type="arabicPeriod"/>
            </a:pPr>
            <a:r>
              <a:rPr lang="lv-LV" sz="2800" dirty="0" smtClean="0"/>
              <a:t>Ja mēs </a:t>
            </a:r>
            <a:r>
              <a:rPr lang="lv-LV" sz="2800" b="1" dirty="0" smtClean="0"/>
              <a:t>visu varētu izdarīt paši</a:t>
            </a:r>
            <a:r>
              <a:rPr lang="lv-LV" sz="2800" dirty="0" smtClean="0"/>
              <a:t>, tad jau </a:t>
            </a:r>
            <a:r>
              <a:rPr lang="lv-LV" sz="2800" b="1" dirty="0" smtClean="0"/>
              <a:t>mums Dievu nevajadzētu</a:t>
            </a:r>
            <a:r>
              <a:rPr lang="lv-LV" sz="2800" dirty="0" smtClean="0"/>
              <a:t>.</a:t>
            </a:r>
          </a:p>
          <a:p>
            <a:pPr marL="514350" indent="-514350">
              <a:buFont typeface="+mj-lt"/>
              <a:buAutoNum type="arabicPeriod"/>
            </a:pPr>
            <a:r>
              <a:rPr lang="lv-LV" sz="2800" dirty="0" smtClean="0"/>
              <a:t>Lai </a:t>
            </a:r>
            <a:r>
              <a:rPr lang="lv-LV" sz="2800" b="1" dirty="0" smtClean="0"/>
              <a:t>ticība</a:t>
            </a:r>
            <a:r>
              <a:rPr lang="lv-LV" sz="2800" dirty="0" smtClean="0"/>
              <a:t> tiktu </a:t>
            </a:r>
            <a:r>
              <a:rPr lang="lv-LV" sz="2800" b="1" dirty="0" smtClean="0"/>
              <a:t>stiprināta</a:t>
            </a:r>
            <a:r>
              <a:rPr lang="lv-LV" sz="2800" dirty="0" smtClean="0"/>
              <a:t> uz Dieva palīdzību mūsu ikdienas grūtībās</a:t>
            </a:r>
          </a:p>
          <a:p>
            <a:pPr marL="514350" indent="-514350">
              <a:buFont typeface="+mj-lt"/>
              <a:buAutoNum type="arabicPeriod"/>
            </a:pPr>
            <a:r>
              <a:rPr lang="lv-LV" sz="2800" dirty="0" smtClean="0"/>
              <a:t>Lai mēs </a:t>
            </a:r>
            <a:r>
              <a:rPr lang="lv-LV" sz="2800" b="1" dirty="0" smtClean="0"/>
              <a:t>drošāk</a:t>
            </a:r>
            <a:r>
              <a:rPr lang="lv-LV" sz="2800" dirty="0" smtClean="0"/>
              <a:t> varētu </a:t>
            </a:r>
            <a:r>
              <a:rPr lang="lv-LV" sz="2800" b="1" dirty="0" smtClean="0"/>
              <a:t>liecināt</a:t>
            </a:r>
            <a:r>
              <a:rPr lang="lv-LV" sz="2800" dirty="0" smtClean="0"/>
              <a:t> par </a:t>
            </a:r>
            <a:r>
              <a:rPr lang="lv-LV" sz="2800" b="1" dirty="0" smtClean="0"/>
              <a:t>Dieva spēku </a:t>
            </a:r>
            <a:r>
              <a:rPr lang="lv-LV" sz="2800" dirty="0" smtClean="0"/>
              <a:t>un </a:t>
            </a:r>
            <a:r>
              <a:rPr lang="lv-LV" sz="2800" b="1" dirty="0" smtClean="0"/>
              <a:t>godību apkārtējiem</a:t>
            </a:r>
            <a:r>
              <a:rPr lang="lv-LV" sz="2800" dirty="0" smtClean="0"/>
              <a:t>.</a:t>
            </a:r>
            <a:endParaRPr lang="lv-LV" sz="2800" b="1" dirty="0" smtClean="0"/>
          </a:p>
          <a:p>
            <a:pPr>
              <a:buFontTx/>
              <a:buChar char="•"/>
            </a:pPr>
            <a:endParaRPr lang="lv-LV" sz="2800" dirty="0" smtClean="0"/>
          </a:p>
        </p:txBody>
      </p:sp>
      <p:sp>
        <p:nvSpPr>
          <p:cNvPr id="9220" name="Slide Number Placeholder 3"/>
          <p:cNvSpPr>
            <a:spLocks noGrp="1"/>
          </p:cNvSpPr>
          <p:nvPr>
            <p:ph type="sldNum" sz="quarter" idx="12"/>
          </p:nvPr>
        </p:nvSpPr>
        <p:spPr>
          <a:noFill/>
        </p:spPr>
        <p:txBody>
          <a:bodyPr/>
          <a:lstStyle/>
          <a:p>
            <a:fld id="{763A47F4-1FA4-4C2C-95CE-E3B790D2C62C}" type="slidenum">
              <a:rPr lang="lv-LV" smtClean="0"/>
              <a:pPr/>
              <a:t>9</a:t>
            </a:fld>
            <a:endParaRPr lang="lv-LV" smtClean="0"/>
          </a:p>
        </p:txBody>
      </p:sp>
      <p:sp>
        <p:nvSpPr>
          <p:cNvPr id="6" name="Rectangle 2"/>
          <p:cNvSpPr txBox="1">
            <a:spLocks noChangeArrowheads="1"/>
          </p:cNvSpPr>
          <p:nvPr/>
        </p:nvSpPr>
        <p:spPr bwMode="auto">
          <a:xfrm>
            <a:off x="-32" y="0"/>
            <a:ext cx="9144032" cy="8509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Pārbaudījumi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986"/>
                                        </p:tgtEl>
                                        <p:attrNameLst>
                                          <p:attrName>style.visibility</p:attrName>
                                        </p:attrNameLst>
                                      </p:cBhvr>
                                      <p:to>
                                        <p:strVal val="visible"/>
                                      </p:to>
                                    </p:set>
                                    <p:animEffect transition="in" filter="fade">
                                      <p:cBhvr>
                                        <p:cTn id="11" dur="2000"/>
                                        <p:tgtEl>
                                          <p:spTgt spid="4198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7808</TotalTime>
  <Words>1581</Words>
  <Application>Microsoft Office PowerPoint</Application>
  <PresentationFormat>On-screen Show (4:3)</PresentationFormat>
  <Paragraphs>77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1.Ķēn.17 Māmiņdiena</vt:lpstr>
      <vt:lpstr>1.Ķēn.17 Elija un atraitnes dēls  </vt:lpstr>
      <vt:lpstr>Slide 3</vt:lpstr>
      <vt:lpstr>Ievads</vt:lpstr>
      <vt:lpstr>Sareptas atraine</vt:lpstr>
      <vt:lpstr>Slide 6</vt:lpstr>
      <vt:lpstr>Slide 7</vt:lpstr>
      <vt:lpstr>Slide 8</vt:lpstr>
      <vt:lpstr>Slide 9</vt:lpstr>
      <vt:lpstr>Slide 10</vt:lpstr>
      <vt:lpstr>Slide 11</vt:lpstr>
      <vt:lpstr>Slide 12</vt:lpstr>
      <vt:lpstr>Slide 13</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106</cp:revision>
  <dcterms:created xsi:type="dcterms:W3CDTF">2010-10-07T14:46:11Z</dcterms:created>
  <dcterms:modified xsi:type="dcterms:W3CDTF">2021-05-11T15:26:13Z</dcterms:modified>
</cp:coreProperties>
</file>