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8" r:id="rId2"/>
    <p:sldId id="313" r:id="rId3"/>
    <p:sldId id="320" r:id="rId4"/>
    <p:sldId id="317" r:id="rId5"/>
    <p:sldId id="321" r:id="rId6"/>
    <p:sldId id="323" r:id="rId7"/>
    <p:sldId id="314" r:id="rId8"/>
    <p:sldId id="324" r:id="rId9"/>
    <p:sldId id="315" r:id="rId10"/>
    <p:sldId id="318" r:id="rId11"/>
    <p:sldId id="316" r:id="rId12"/>
    <p:sldId id="279" r:id="rId13"/>
  </p:sldIdLst>
  <p:sldSz cx="9144000" cy="6858000" type="screen4x3"/>
  <p:notesSz cx="7010400" cy="9296400"/>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66"/>
    <a:srgbClr val="FF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horzBarState="maximized">
    <p:restoredLeft sz="15494" autoAdjust="0"/>
    <p:restoredTop sz="94660"/>
  </p:normalViewPr>
  <p:slideViewPr>
    <p:cSldViewPr>
      <p:cViewPr>
        <p:scale>
          <a:sx n="70" d="100"/>
          <a:sy n="70" d="100"/>
        </p:scale>
        <p:origin x="-604" y="-3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0"/>
            <a:ext cx="3038604" cy="465341"/>
          </a:xfrm>
          <a:prstGeom prst="rect">
            <a:avLst/>
          </a:prstGeom>
          <a:noFill/>
          <a:ln w="9525">
            <a:noFill/>
            <a:miter lim="800000"/>
            <a:headEnd/>
            <a:tailEnd/>
          </a:ln>
        </p:spPr>
        <p:txBody>
          <a:bodyPr vert="horz" wrap="square" lIns="91438" tIns="45718" rIns="91438" bIns="45718" numCol="1" anchor="t" anchorCtr="0" compatLnSpc="1">
            <a:prstTxWarp prst="textNoShape">
              <a:avLst/>
            </a:prstTxWarp>
          </a:bodyPr>
          <a:lstStyle>
            <a:lvl1pPr defTabSz="914291" eaLnBrk="0" hangingPunct="0">
              <a:defRPr sz="1200">
                <a:latin typeface="Arial" charset="0"/>
              </a:defRPr>
            </a:lvl1pPr>
          </a:lstStyle>
          <a:p>
            <a:pPr>
              <a:defRPr/>
            </a:pPr>
            <a:endParaRPr lang="lv-LV"/>
          </a:p>
        </p:txBody>
      </p:sp>
      <p:sp>
        <p:nvSpPr>
          <p:cNvPr id="21507" name="Rectangle 3"/>
          <p:cNvSpPr>
            <a:spLocks noGrp="1" noChangeArrowheads="1"/>
          </p:cNvSpPr>
          <p:nvPr>
            <p:ph type="dt" idx="1"/>
          </p:nvPr>
        </p:nvSpPr>
        <p:spPr bwMode="auto">
          <a:xfrm>
            <a:off x="3970159" y="0"/>
            <a:ext cx="3038604" cy="465341"/>
          </a:xfrm>
          <a:prstGeom prst="rect">
            <a:avLst/>
          </a:prstGeom>
          <a:noFill/>
          <a:ln w="9525">
            <a:noFill/>
            <a:miter lim="800000"/>
            <a:headEnd/>
            <a:tailEnd/>
          </a:ln>
        </p:spPr>
        <p:txBody>
          <a:bodyPr vert="horz" wrap="square" lIns="91438" tIns="45718" rIns="91438" bIns="45718" numCol="1" anchor="t" anchorCtr="0" compatLnSpc="1">
            <a:prstTxWarp prst="textNoShape">
              <a:avLst/>
            </a:prstTxWarp>
          </a:bodyPr>
          <a:lstStyle>
            <a:lvl1pPr algn="r" defTabSz="914291" eaLnBrk="0" hangingPunct="0">
              <a:defRPr sz="1200">
                <a:latin typeface="Arial" charset="0"/>
              </a:defRPr>
            </a:lvl1pPr>
          </a:lstStyle>
          <a:p>
            <a:pPr>
              <a:defRPr/>
            </a:pPr>
            <a:fld id="{A6740543-70F4-4A6B-A19F-0175F0912AA3}" type="datetimeFigureOut">
              <a:rPr lang="lv-LV"/>
              <a:pPr>
                <a:defRPr/>
              </a:pPr>
              <a:t>07.10.2020</a:t>
            </a:fld>
            <a:endParaRPr lang="lv-LV"/>
          </a:p>
        </p:txBody>
      </p:sp>
      <p:sp>
        <p:nvSpPr>
          <p:cNvPr id="11268" name="Rectangle 4"/>
          <p:cNvSpPr>
            <a:spLocks noGrp="1" noRot="1" noChangeAspect="1" noChangeArrowheads="1" noTextEdit="1"/>
          </p:cNvSpPr>
          <p:nvPr>
            <p:ph type="sldImg" idx="2"/>
          </p:nvPr>
        </p:nvSpPr>
        <p:spPr bwMode="auto">
          <a:xfrm>
            <a:off x="1181100" y="696913"/>
            <a:ext cx="4649788" cy="3486150"/>
          </a:xfrm>
          <a:prstGeom prst="rect">
            <a:avLst/>
          </a:prstGeom>
          <a:noFill/>
          <a:ln w="9525">
            <a:solidFill>
              <a:srgbClr val="000000"/>
            </a:solidFill>
            <a:miter lim="800000"/>
            <a:headEnd/>
            <a:tailEnd/>
          </a:ln>
        </p:spPr>
      </p:sp>
      <p:sp>
        <p:nvSpPr>
          <p:cNvPr id="21509" name="Rectangle 5"/>
          <p:cNvSpPr>
            <a:spLocks noGrp="1" noChangeArrowheads="1"/>
          </p:cNvSpPr>
          <p:nvPr>
            <p:ph type="body" sz="quarter" idx="3"/>
          </p:nvPr>
        </p:nvSpPr>
        <p:spPr bwMode="auto">
          <a:xfrm>
            <a:off x="700713" y="4415530"/>
            <a:ext cx="5608975" cy="4183603"/>
          </a:xfrm>
          <a:prstGeom prst="rect">
            <a:avLst/>
          </a:prstGeom>
          <a:noFill/>
          <a:ln w="9525">
            <a:noFill/>
            <a:miter lim="800000"/>
            <a:headEnd/>
            <a:tailEnd/>
          </a:ln>
        </p:spPr>
        <p:txBody>
          <a:bodyPr vert="horz" wrap="square" lIns="91438" tIns="45718" rIns="91438" bIns="45718" numCol="1" anchor="t" anchorCtr="0" compatLnSpc="1">
            <a:prstTxWarp prst="textNoShape">
              <a:avLst/>
            </a:prstTxWarp>
          </a:bodyPr>
          <a:lstStyle/>
          <a:p>
            <a:pPr lvl="0"/>
            <a:r>
              <a:rPr lang="lv-LV" noProof="0" smtClean="0"/>
              <a:t>Click to edit Master text styles</a:t>
            </a:r>
          </a:p>
          <a:p>
            <a:pPr lvl="1"/>
            <a:r>
              <a:rPr lang="lv-LV" noProof="0" smtClean="0"/>
              <a:t>Second level</a:t>
            </a:r>
          </a:p>
          <a:p>
            <a:pPr lvl="2"/>
            <a:r>
              <a:rPr lang="lv-LV" noProof="0" smtClean="0"/>
              <a:t>Third level</a:t>
            </a:r>
          </a:p>
          <a:p>
            <a:pPr lvl="3"/>
            <a:r>
              <a:rPr lang="lv-LV" noProof="0" smtClean="0"/>
              <a:t>Fourth level</a:t>
            </a:r>
          </a:p>
          <a:p>
            <a:pPr lvl="4"/>
            <a:r>
              <a:rPr lang="lv-LV" noProof="0" smtClean="0"/>
              <a:t>Fifth level</a:t>
            </a:r>
          </a:p>
        </p:txBody>
      </p:sp>
      <p:sp>
        <p:nvSpPr>
          <p:cNvPr id="21510" name="Rectangle 6"/>
          <p:cNvSpPr>
            <a:spLocks noGrp="1" noChangeArrowheads="1"/>
          </p:cNvSpPr>
          <p:nvPr>
            <p:ph type="ftr" sz="quarter" idx="4"/>
          </p:nvPr>
        </p:nvSpPr>
        <p:spPr bwMode="auto">
          <a:xfrm>
            <a:off x="0" y="8829573"/>
            <a:ext cx="3038604" cy="465340"/>
          </a:xfrm>
          <a:prstGeom prst="rect">
            <a:avLst/>
          </a:prstGeom>
          <a:noFill/>
          <a:ln w="9525">
            <a:noFill/>
            <a:miter lim="800000"/>
            <a:headEnd/>
            <a:tailEnd/>
          </a:ln>
        </p:spPr>
        <p:txBody>
          <a:bodyPr vert="horz" wrap="square" lIns="91438" tIns="45718" rIns="91438" bIns="45718" numCol="1" anchor="b" anchorCtr="0" compatLnSpc="1">
            <a:prstTxWarp prst="textNoShape">
              <a:avLst/>
            </a:prstTxWarp>
          </a:bodyPr>
          <a:lstStyle>
            <a:lvl1pPr defTabSz="914291" eaLnBrk="0" hangingPunct="0">
              <a:defRPr sz="1200">
                <a:latin typeface="Arial" charset="0"/>
              </a:defRPr>
            </a:lvl1pPr>
          </a:lstStyle>
          <a:p>
            <a:pPr>
              <a:defRPr/>
            </a:pPr>
            <a:endParaRPr lang="lv-LV"/>
          </a:p>
        </p:txBody>
      </p:sp>
      <p:sp>
        <p:nvSpPr>
          <p:cNvPr id="21511" name="Rectangle 7"/>
          <p:cNvSpPr>
            <a:spLocks noGrp="1" noChangeArrowheads="1"/>
          </p:cNvSpPr>
          <p:nvPr>
            <p:ph type="sldNum" sz="quarter" idx="5"/>
          </p:nvPr>
        </p:nvSpPr>
        <p:spPr bwMode="auto">
          <a:xfrm>
            <a:off x="3970159" y="8829573"/>
            <a:ext cx="3038604" cy="465340"/>
          </a:xfrm>
          <a:prstGeom prst="rect">
            <a:avLst/>
          </a:prstGeom>
          <a:noFill/>
          <a:ln w="9525">
            <a:noFill/>
            <a:miter lim="800000"/>
            <a:headEnd/>
            <a:tailEnd/>
          </a:ln>
        </p:spPr>
        <p:txBody>
          <a:bodyPr vert="horz" wrap="square" lIns="91438" tIns="45718" rIns="91438" bIns="45718" numCol="1" anchor="b" anchorCtr="0" compatLnSpc="1">
            <a:prstTxWarp prst="textNoShape">
              <a:avLst/>
            </a:prstTxWarp>
          </a:bodyPr>
          <a:lstStyle>
            <a:lvl1pPr algn="r" defTabSz="914291" eaLnBrk="0" hangingPunct="0">
              <a:defRPr sz="1200">
                <a:latin typeface="Arial" charset="0"/>
              </a:defRPr>
            </a:lvl1pPr>
          </a:lstStyle>
          <a:p>
            <a:pPr>
              <a:defRPr/>
            </a:pPr>
            <a:fld id="{1F9ED6D5-66CF-44E9-9161-93B6C9AEC689}" type="slidenum">
              <a:rPr lang="lv-LV"/>
              <a:pPr>
                <a:defRPr/>
              </a:pPr>
              <a:t>‹#›</a:t>
            </a:fld>
            <a:endParaRPr lang="lv-LV"/>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D2DC4BAF-7417-48CD-880B-7F5E6D7BC5CC}"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D9627E18-E684-4458-9D5D-A334A31ED6E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5FBAAB3-B03E-417C-9428-5048B56B68F5}"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74C707C-E629-449B-8FF0-D88583DA7597}"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2FDCAE79-723F-4029-86D0-30638E76923D}"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D08325B1-74DB-4852-8133-9D1EEF8A7C00}"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4BCD9E5C-ED1D-478E-83E9-0375EC21287C}"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7137DB71-5052-49F2-8C2F-07FAC536FE46}"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88B044F0-79CC-4FC2-9C1E-CA3D52BE505E}"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689AF23-DCDF-49E6-9183-91559237A74B}"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02E765E-17B4-4983-89DB-37B4767880A1}"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5E9EFF"/>
            </a:gs>
            <a:gs pos="39999">
              <a:srgbClr val="85C2FF"/>
            </a:gs>
            <a:gs pos="70000">
              <a:srgbClr val="C4D6EB"/>
            </a:gs>
            <a:gs pos="100000">
              <a:srgbClr val="FFEBFA"/>
            </a:gs>
          </a:gsLst>
          <a:lin ang="5400000"/>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5325C1B7-3905-46C0-9ADE-78377DAA70B8}"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827088" y="214313"/>
            <a:ext cx="8229600" cy="836612"/>
          </a:xfrm>
        </p:spPr>
        <p:txBody>
          <a:bodyPr/>
          <a:lstStyle/>
          <a:p>
            <a:pPr eaLnBrk="1" hangingPunct="1"/>
            <a:r>
              <a:rPr lang="lv-LV" b="1" smtClean="0">
                <a:solidFill>
                  <a:schemeClr val="tx1"/>
                </a:solidFill>
              </a:rPr>
              <a:t>Lk.10:38-42 Marta un Marija</a:t>
            </a:r>
          </a:p>
        </p:txBody>
      </p:sp>
      <p:sp>
        <p:nvSpPr>
          <p:cNvPr id="2051" name="Rectangle 2"/>
          <p:cNvSpPr>
            <a:spLocks noChangeArrowheads="1"/>
          </p:cNvSpPr>
          <p:nvPr/>
        </p:nvSpPr>
        <p:spPr bwMode="auto">
          <a:xfrm>
            <a:off x="323850" y="620713"/>
            <a:ext cx="8229600" cy="836612"/>
          </a:xfrm>
          <a:prstGeom prst="rect">
            <a:avLst/>
          </a:prstGeom>
          <a:noFill/>
          <a:ln w="9525">
            <a:noFill/>
            <a:miter lim="800000"/>
            <a:headEnd/>
            <a:tailEnd/>
          </a:ln>
        </p:spPr>
        <p:txBody>
          <a:bodyPr anchor="ctr"/>
          <a:lstStyle/>
          <a:p>
            <a:pPr algn="ctr"/>
            <a:endParaRPr lang="en-US" sz="4400" b="1"/>
          </a:p>
        </p:txBody>
      </p:sp>
      <p:pic>
        <p:nvPicPr>
          <p:cNvPr id="2052" name="Picture 3" descr="DOVE019"/>
          <p:cNvPicPr>
            <a:picLocks noChangeAspect="1" noChangeArrowheads="1"/>
          </p:cNvPicPr>
          <p:nvPr/>
        </p:nvPicPr>
        <p:blipFill>
          <a:blip r:embed="rId2"/>
          <a:srcRect/>
          <a:stretch>
            <a:fillRect/>
          </a:stretch>
        </p:blipFill>
        <p:spPr bwMode="auto">
          <a:xfrm>
            <a:off x="0" y="0"/>
            <a:ext cx="860425" cy="981075"/>
          </a:xfrm>
          <a:prstGeom prst="rect">
            <a:avLst/>
          </a:prstGeom>
          <a:noFill/>
          <a:ln w="9525">
            <a:noFill/>
            <a:miter lim="800000"/>
            <a:headEnd/>
            <a:tailEnd/>
          </a:ln>
        </p:spPr>
      </p:pic>
      <p:sp>
        <p:nvSpPr>
          <p:cNvPr id="2053" name="Slide Number Placeholder 5"/>
          <p:cNvSpPr>
            <a:spLocks noGrp="1"/>
          </p:cNvSpPr>
          <p:nvPr>
            <p:ph type="sldNum" sz="quarter" idx="12"/>
          </p:nvPr>
        </p:nvSpPr>
        <p:spPr>
          <a:noFill/>
        </p:spPr>
        <p:txBody>
          <a:bodyPr/>
          <a:lstStyle/>
          <a:p>
            <a:fld id="{D1C27FF3-A0D5-4DD0-8B43-A7525EC9DF85}" type="slidenum">
              <a:rPr lang="lv-LV" smtClean="0"/>
              <a:pPr/>
              <a:t>1</a:t>
            </a:fld>
            <a:endParaRPr lang="lv-LV" smtClean="0"/>
          </a:p>
        </p:txBody>
      </p:sp>
      <p:sp>
        <p:nvSpPr>
          <p:cNvPr id="2054" name="Rectangle 3"/>
          <p:cNvSpPr>
            <a:spLocks noChangeArrowheads="1"/>
          </p:cNvSpPr>
          <p:nvPr/>
        </p:nvSpPr>
        <p:spPr bwMode="auto">
          <a:xfrm>
            <a:off x="5580063" y="889000"/>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pic>
        <p:nvPicPr>
          <p:cNvPr id="2057" name="Picture 9" descr="http://www.blanchardstownparish.ie/wp-content/uploads/2016/07/martha-and-mary-1.jpg"/>
          <p:cNvPicPr>
            <a:picLocks noChangeAspect="1" noChangeArrowheads="1"/>
          </p:cNvPicPr>
          <p:nvPr/>
        </p:nvPicPr>
        <p:blipFill>
          <a:blip r:embed="rId3"/>
          <a:srcRect/>
          <a:stretch>
            <a:fillRect/>
          </a:stretch>
        </p:blipFill>
        <p:spPr bwMode="auto">
          <a:xfrm>
            <a:off x="500034" y="1272465"/>
            <a:ext cx="8286808" cy="5514121"/>
          </a:xfrm>
          <a:prstGeom prst="rect">
            <a:avLst/>
          </a:prstGeom>
          <a:ln>
            <a:noFill/>
          </a:ln>
          <a:effectLst>
            <a:softEdge rad="112500"/>
          </a:effectLst>
        </p:spPr>
      </p:pic>
      <p:sp>
        <p:nvSpPr>
          <p:cNvPr id="2056" name="Rectangle 3"/>
          <p:cNvSpPr>
            <a:spLocks noChangeArrowheads="1"/>
          </p:cNvSpPr>
          <p:nvPr/>
        </p:nvSpPr>
        <p:spPr bwMode="auto">
          <a:xfrm>
            <a:off x="6143625" y="31750"/>
            <a:ext cx="3000375" cy="396875"/>
          </a:xfrm>
          <a:prstGeom prst="rect">
            <a:avLst/>
          </a:prstGeom>
          <a:noFill/>
          <a:ln w="9525">
            <a:noFill/>
            <a:miter lim="800000"/>
            <a:headEnd/>
            <a:tailEnd/>
          </a:ln>
        </p:spPr>
        <p:txBody>
          <a:bodyPr>
            <a:spAutoFit/>
          </a:bodyPr>
          <a:lstStyle/>
          <a:p>
            <a:pPr algn="ctr">
              <a:buFont typeface="Wingdings" pitchFamily="2" charset="2"/>
              <a:buNone/>
            </a:pPr>
            <a:r>
              <a:rPr lang="lv-LV" sz="2000" b="1" dirty="0" smtClean="0">
                <a:latin typeface="Verdana" pitchFamily="34" charset="0"/>
              </a:rPr>
              <a:t>1</a:t>
            </a:r>
            <a:r>
              <a:rPr lang="lv-LV" sz="2000" b="1" dirty="0" smtClean="0">
                <a:latin typeface="Verdana" pitchFamily="34" charset="0"/>
              </a:rPr>
              <a:t>1.okt.2020.</a:t>
            </a:r>
            <a:endParaRPr lang="lv-LV" sz="2000" b="1" dirty="0">
              <a:latin typeface="Verdana"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spcBef>
                <a:spcPct val="0"/>
              </a:spcBef>
              <a:buFontTx/>
              <a:buNone/>
            </a:pPr>
            <a:r>
              <a:rPr lang="lv-LV" sz="2800" i="1" smtClean="0"/>
              <a:t>41 Kungs viņai atbildēja: "Marta, Marta, tu par daudz ko esi norūpējies un satraukusies, 42 bet ir tikai viena lieta nepieciešama, Marija sev izvēlējusies labāko daļu, tā viņai netiks atņemta."</a:t>
            </a:r>
            <a:endParaRPr lang="lv-LV" sz="2000" smtClean="0"/>
          </a:p>
        </p:txBody>
      </p:sp>
      <p:sp>
        <p:nvSpPr>
          <p:cNvPr id="7" name="Rectangle 6"/>
          <p:cNvSpPr>
            <a:spLocks noChangeArrowheads="1"/>
          </p:cNvSpPr>
          <p:nvPr/>
        </p:nvSpPr>
        <p:spPr bwMode="auto">
          <a:xfrm>
            <a:off x="0" y="1714500"/>
            <a:ext cx="5286380" cy="5262979"/>
          </a:xfrm>
          <a:prstGeom prst="rect">
            <a:avLst/>
          </a:prstGeom>
          <a:noFill/>
          <a:ln w="9525">
            <a:noFill/>
            <a:miter lim="800000"/>
            <a:headEnd/>
            <a:tailEnd/>
          </a:ln>
        </p:spPr>
        <p:txBody>
          <a:bodyPr wrap="square">
            <a:spAutoFit/>
          </a:bodyPr>
          <a:lstStyle/>
          <a:p>
            <a:pPr>
              <a:buFont typeface="Arial" pitchFamily="34" charset="0"/>
              <a:buChar char="•"/>
            </a:pPr>
            <a:r>
              <a:rPr lang="lv-LV" sz="2800" b="1" dirty="0" smtClean="0"/>
              <a:t>Marta</a:t>
            </a:r>
            <a:r>
              <a:rPr lang="lv-LV" sz="2800" dirty="0" smtClean="0"/>
              <a:t> par daudz ko </a:t>
            </a:r>
            <a:r>
              <a:rPr lang="lv-LV" sz="2800" b="1" dirty="0" smtClean="0"/>
              <a:t>norūpējusies</a:t>
            </a:r>
            <a:r>
              <a:rPr lang="lv-LV" sz="2800" dirty="0" smtClean="0"/>
              <a:t>, bet to </a:t>
            </a:r>
            <a:r>
              <a:rPr lang="lv-LV" sz="2800" b="1" dirty="0" smtClean="0"/>
              <a:t>labāko</a:t>
            </a:r>
            <a:r>
              <a:rPr lang="lv-LV" sz="2800" dirty="0" smtClean="0"/>
              <a:t> viņa </a:t>
            </a:r>
            <a:r>
              <a:rPr lang="lv-LV" sz="2800" b="1" dirty="0" smtClean="0"/>
              <a:t>nav ieraudzījusi </a:t>
            </a:r>
            <a:r>
              <a:rPr lang="lv-LV" sz="2800" dirty="0" smtClean="0"/>
              <a:t>– </a:t>
            </a:r>
            <a:r>
              <a:rPr lang="lv-LV" sz="2800" b="1" dirty="0" smtClean="0"/>
              <a:t>evaņģēliju</a:t>
            </a:r>
            <a:r>
              <a:rPr lang="lv-LV" sz="2800" dirty="0" smtClean="0"/>
              <a:t>, </a:t>
            </a:r>
            <a:r>
              <a:rPr lang="lv-LV" sz="2800" b="1" dirty="0" smtClean="0"/>
              <a:t>mīlestību</a:t>
            </a:r>
            <a:r>
              <a:rPr lang="lv-LV" sz="2800" dirty="0" smtClean="0"/>
              <a:t>, </a:t>
            </a:r>
            <a:r>
              <a:rPr lang="lv-LV" sz="2800" dirty="0" smtClean="0"/>
              <a:t> </a:t>
            </a:r>
            <a:r>
              <a:rPr lang="lv-LV" sz="2800" b="1" dirty="0" smtClean="0"/>
              <a:t>piedošanu</a:t>
            </a:r>
            <a:r>
              <a:rPr lang="lv-LV" sz="2800" dirty="0" smtClean="0"/>
              <a:t> </a:t>
            </a:r>
            <a:r>
              <a:rPr lang="lv-LV" sz="2800" dirty="0" smtClean="0"/>
              <a:t>un </a:t>
            </a:r>
            <a:r>
              <a:rPr lang="lv-LV" sz="2800" b="1" dirty="0" smtClean="0"/>
              <a:t>žēlastību</a:t>
            </a:r>
            <a:r>
              <a:rPr lang="lv-LV" sz="2800" dirty="0" smtClean="0"/>
              <a:t>.</a:t>
            </a:r>
          </a:p>
          <a:p>
            <a:pPr>
              <a:buFont typeface="Arial" pitchFamily="34" charset="0"/>
              <a:buChar char="•"/>
            </a:pPr>
            <a:r>
              <a:rPr lang="lv-LV" sz="2800" b="1" dirty="0" smtClean="0"/>
              <a:t>Kāpēc Marta </a:t>
            </a:r>
            <a:r>
              <a:rPr lang="lv-LV" sz="2800" b="1" dirty="0" smtClean="0"/>
              <a:t>nepriecājas</a:t>
            </a:r>
            <a:r>
              <a:rPr lang="lv-LV" sz="2800" dirty="0" smtClean="0"/>
              <a:t>, ka </a:t>
            </a:r>
            <a:r>
              <a:rPr lang="lv-LV" sz="2800" b="1" dirty="0" smtClean="0"/>
              <a:t>Marija klausās Dieva </a:t>
            </a:r>
            <a:r>
              <a:rPr lang="lv-LV" sz="2800" b="1" dirty="0" smtClean="0"/>
              <a:t>vārdu</a:t>
            </a:r>
            <a:r>
              <a:rPr lang="lv-LV" sz="2800" b="1" dirty="0" smtClean="0"/>
              <a:t>?</a:t>
            </a:r>
            <a:endParaRPr lang="lv-LV" sz="2800" dirty="0" smtClean="0"/>
          </a:p>
          <a:p>
            <a:pPr>
              <a:buFont typeface="Arial" pitchFamily="34" charset="0"/>
              <a:buChar char="•"/>
            </a:pPr>
            <a:r>
              <a:rPr lang="lv-LV" sz="2800" dirty="0" smtClean="0"/>
              <a:t>Vai jūs </a:t>
            </a:r>
            <a:r>
              <a:rPr lang="lv-LV" sz="2800" b="1" dirty="0" smtClean="0"/>
              <a:t>nepriecātos</a:t>
            </a:r>
            <a:r>
              <a:rPr lang="lv-LV" sz="2800" dirty="0" smtClean="0"/>
              <a:t>, ja jūsu </a:t>
            </a:r>
            <a:r>
              <a:rPr lang="lv-LV" sz="2800" b="1" dirty="0" smtClean="0"/>
              <a:t>neticīgais</a:t>
            </a:r>
            <a:r>
              <a:rPr lang="lv-LV" sz="2800" dirty="0" smtClean="0"/>
              <a:t> </a:t>
            </a:r>
            <a:r>
              <a:rPr lang="lv-LV" sz="2800" b="1" dirty="0" smtClean="0"/>
              <a:t>vīrs/sieva</a:t>
            </a:r>
            <a:r>
              <a:rPr lang="lv-LV" sz="2800" dirty="0" smtClean="0"/>
              <a:t>, </a:t>
            </a:r>
            <a:r>
              <a:rPr lang="lv-LV" sz="2800" b="1" dirty="0" smtClean="0"/>
              <a:t>brālis/māsa</a:t>
            </a:r>
            <a:r>
              <a:rPr lang="lv-LV" sz="2800" dirty="0" smtClean="0"/>
              <a:t> </a:t>
            </a:r>
            <a:r>
              <a:rPr lang="lv-LV" sz="2800" b="1" dirty="0" smtClean="0"/>
              <a:t>atnāktu</a:t>
            </a:r>
            <a:r>
              <a:rPr lang="lv-LV" sz="2800" dirty="0" smtClean="0"/>
              <a:t> uz </a:t>
            </a:r>
            <a:r>
              <a:rPr lang="lv-LV" sz="2800" b="1" dirty="0" smtClean="0"/>
              <a:t>baznīcu</a:t>
            </a:r>
            <a:r>
              <a:rPr lang="lv-LV" sz="2800" dirty="0" smtClean="0"/>
              <a:t> </a:t>
            </a:r>
            <a:r>
              <a:rPr lang="lv-LV" sz="2800" b="1" dirty="0" smtClean="0"/>
              <a:t>klausīties Dieva Vārdu</a:t>
            </a:r>
            <a:r>
              <a:rPr lang="lv-LV" sz="2800" dirty="0" smtClean="0"/>
              <a:t>? </a:t>
            </a:r>
            <a:endParaRPr lang="lv-LV" sz="2800" dirty="0" smtClean="0"/>
          </a:p>
        </p:txBody>
      </p:sp>
      <p:sp>
        <p:nvSpPr>
          <p:cNvPr id="8196" name="Slide Number Placeholder 3"/>
          <p:cNvSpPr>
            <a:spLocks noGrp="1"/>
          </p:cNvSpPr>
          <p:nvPr>
            <p:ph type="sldNum" sz="quarter" idx="12"/>
          </p:nvPr>
        </p:nvSpPr>
        <p:spPr>
          <a:noFill/>
        </p:spPr>
        <p:txBody>
          <a:bodyPr/>
          <a:lstStyle/>
          <a:p>
            <a:fld id="{06379F80-EBA6-459F-A375-0D83CD33E766}" type="slidenum">
              <a:rPr lang="lv-LV" smtClean="0"/>
              <a:pPr/>
              <a:t>10</a:t>
            </a:fld>
            <a:endParaRPr lang="lv-LV" smtClean="0"/>
          </a:p>
        </p:txBody>
      </p:sp>
      <p:pic>
        <p:nvPicPr>
          <p:cNvPr id="56322" name="Picture 2" descr="https://media.ldscdn.org/images/media-library/gospel-art/new-testament/jesus-mary-martha-396319-print-do-not-copy-notice.jpg"/>
          <p:cNvPicPr>
            <a:picLocks noChangeAspect="1" noChangeArrowheads="1"/>
          </p:cNvPicPr>
          <p:nvPr/>
        </p:nvPicPr>
        <p:blipFill>
          <a:blip r:embed="rId2" cstate="print"/>
          <a:srcRect/>
          <a:stretch>
            <a:fillRect/>
          </a:stretch>
        </p:blipFill>
        <p:spPr bwMode="auto">
          <a:xfrm>
            <a:off x="5000628" y="1500174"/>
            <a:ext cx="4143372" cy="5311469"/>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6322"/>
                                        </p:tgtEl>
                                        <p:attrNameLst>
                                          <p:attrName>style.visibility</p:attrName>
                                        </p:attrNameLst>
                                      </p:cBhvr>
                                      <p:to>
                                        <p:strVal val="visible"/>
                                      </p:to>
                                    </p:set>
                                    <p:animEffect transition="in" filter="fade">
                                      <p:cBhvr>
                                        <p:cTn id="11" dur="2000"/>
                                        <p:tgtEl>
                                          <p:spTgt spid="5632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Noslēgums</a:t>
            </a:r>
            <a:endParaRPr lang="lv-LV" b="1" dirty="0" smtClean="0">
              <a:solidFill>
                <a:schemeClr val="tx1"/>
              </a:solidFill>
            </a:endParaRPr>
          </a:p>
        </p:txBody>
      </p:sp>
      <p:sp>
        <p:nvSpPr>
          <p:cNvPr id="7" name="Rectangle 6"/>
          <p:cNvSpPr>
            <a:spLocks noChangeArrowheads="1"/>
          </p:cNvSpPr>
          <p:nvPr/>
        </p:nvSpPr>
        <p:spPr bwMode="auto">
          <a:xfrm>
            <a:off x="0" y="785813"/>
            <a:ext cx="5643570" cy="5693866"/>
          </a:xfrm>
          <a:prstGeom prst="rect">
            <a:avLst/>
          </a:prstGeom>
          <a:noFill/>
          <a:ln w="9525">
            <a:noFill/>
            <a:miter lim="800000"/>
            <a:headEnd/>
            <a:tailEnd/>
          </a:ln>
        </p:spPr>
        <p:txBody>
          <a:bodyPr wrap="square">
            <a:spAutoFit/>
          </a:bodyPr>
          <a:lstStyle/>
          <a:p>
            <a:pPr>
              <a:buFont typeface="Arial" pitchFamily="34" charset="0"/>
              <a:buChar char="•"/>
            </a:pPr>
            <a:r>
              <a:rPr lang="lv-LV" sz="2800" b="1" dirty="0" smtClean="0"/>
              <a:t>Rosība</a:t>
            </a:r>
            <a:r>
              <a:rPr lang="lv-LV" sz="2800" dirty="0" smtClean="0"/>
              <a:t> </a:t>
            </a:r>
            <a:r>
              <a:rPr lang="lv-LV" sz="2800" dirty="0" smtClean="0"/>
              <a:t>ir </a:t>
            </a:r>
            <a:r>
              <a:rPr lang="lv-LV" sz="2800" b="1" dirty="0" smtClean="0"/>
              <a:t>vajadzīga</a:t>
            </a:r>
            <a:r>
              <a:rPr lang="lv-LV" sz="2800" dirty="0" smtClean="0"/>
              <a:t>, bet jāsaprot kurā </a:t>
            </a:r>
            <a:r>
              <a:rPr lang="lv-LV" sz="2800" dirty="0" smtClean="0"/>
              <a:t>brīdī ir </a:t>
            </a:r>
            <a:r>
              <a:rPr lang="lv-LV" sz="2800" b="1" dirty="0" smtClean="0"/>
              <a:t>jākalpo</a:t>
            </a:r>
            <a:r>
              <a:rPr lang="lv-LV" sz="2800" dirty="0" smtClean="0"/>
              <a:t> un kurā </a:t>
            </a:r>
            <a:r>
              <a:rPr lang="lv-LV" sz="2800" b="1" dirty="0" smtClean="0"/>
              <a:t>jāklausās</a:t>
            </a:r>
            <a:r>
              <a:rPr lang="lv-LV" sz="2800" dirty="0" smtClean="0"/>
              <a:t>.</a:t>
            </a:r>
          </a:p>
          <a:p>
            <a:pPr>
              <a:buFont typeface="Arial" pitchFamily="34" charset="0"/>
              <a:buChar char="•"/>
            </a:pPr>
            <a:r>
              <a:rPr lang="lv-LV" sz="2800" b="1" dirty="0" smtClean="0"/>
              <a:t>Dievkalpojumā</a:t>
            </a:r>
            <a:r>
              <a:rPr lang="lv-LV" sz="2800" dirty="0" smtClean="0"/>
              <a:t> </a:t>
            </a:r>
            <a:r>
              <a:rPr lang="lv-LV" sz="2800" dirty="0" smtClean="0"/>
              <a:t>ir </a:t>
            </a:r>
            <a:r>
              <a:rPr lang="lv-LV" sz="2800" b="1" dirty="0" smtClean="0"/>
              <a:t>jānorimst</a:t>
            </a:r>
            <a:r>
              <a:rPr lang="lv-LV" sz="2800" dirty="0" smtClean="0"/>
              <a:t>, bet </a:t>
            </a:r>
            <a:r>
              <a:rPr lang="lv-LV" sz="2800" b="1" dirty="0" smtClean="0"/>
              <a:t>sadraudzībā jākalpo</a:t>
            </a:r>
            <a:r>
              <a:rPr lang="lv-LV" sz="2800" dirty="0" smtClean="0"/>
              <a:t>.</a:t>
            </a:r>
          </a:p>
          <a:p>
            <a:pPr>
              <a:buFont typeface="Arial" pitchFamily="34" charset="0"/>
              <a:buChar char="•"/>
            </a:pPr>
            <a:r>
              <a:rPr lang="lv-LV" sz="2800" b="1" dirty="0" smtClean="0"/>
              <a:t>Kad dzīvais Dievs runā</a:t>
            </a:r>
            <a:r>
              <a:rPr lang="lv-LV" sz="2800" dirty="0" smtClean="0"/>
              <a:t>, mums </a:t>
            </a:r>
            <a:r>
              <a:rPr lang="lv-LV" sz="2800" b="1" dirty="0" smtClean="0"/>
              <a:t>jāklausās</a:t>
            </a:r>
            <a:r>
              <a:rPr lang="lv-LV" sz="2800" dirty="0" smtClean="0"/>
              <a:t>. Un kad Viņš ir </a:t>
            </a:r>
            <a:r>
              <a:rPr lang="lv-LV" sz="2800" b="1" dirty="0" smtClean="0"/>
              <a:t>beidzis runāt</a:t>
            </a:r>
            <a:r>
              <a:rPr lang="lv-LV" sz="2800" dirty="0" smtClean="0"/>
              <a:t>, mums ir </a:t>
            </a:r>
            <a:r>
              <a:rPr lang="lv-LV" sz="2800" b="1" dirty="0" smtClean="0"/>
              <a:t>jāsāk kalpot</a:t>
            </a:r>
            <a:r>
              <a:rPr lang="lv-LV" sz="2800" dirty="0" smtClean="0"/>
              <a:t>. </a:t>
            </a:r>
            <a:endParaRPr lang="lv-LV" sz="2800" dirty="0" smtClean="0"/>
          </a:p>
          <a:p>
            <a:pPr>
              <a:buFontTx/>
              <a:buChar char="•"/>
            </a:pPr>
            <a:r>
              <a:rPr lang="lv-LV" sz="2800" b="1" dirty="0" smtClean="0"/>
              <a:t>Darbi nekad nevarēs mainīt sirdi tā, kā ticība evaņģēlijam.</a:t>
            </a:r>
          </a:p>
          <a:p>
            <a:pPr>
              <a:buFontTx/>
              <a:buChar char="•"/>
            </a:pPr>
            <a:r>
              <a:rPr lang="lv-LV" sz="2800" b="1" dirty="0" smtClean="0"/>
              <a:t>Sekosim </a:t>
            </a:r>
            <a:r>
              <a:rPr lang="lv-LV" sz="2800" b="1" dirty="0"/>
              <a:t>Marijas piemēram</a:t>
            </a:r>
            <a:r>
              <a:rPr lang="lv-LV" sz="2800" dirty="0"/>
              <a:t> – </a:t>
            </a:r>
            <a:r>
              <a:rPr lang="lv-LV" sz="2800" b="1" dirty="0" smtClean="0"/>
              <a:t>ieklausīsimies Jēzus vārdos </a:t>
            </a:r>
            <a:r>
              <a:rPr lang="lv-LV" sz="2800" dirty="0" smtClean="0"/>
              <a:t>un ļausim tiem </a:t>
            </a:r>
            <a:r>
              <a:rPr lang="lv-LV" sz="2800" b="1" dirty="0" smtClean="0"/>
              <a:t>mūs mainīt</a:t>
            </a:r>
            <a:r>
              <a:rPr lang="lv-LV" sz="2800" dirty="0" smtClean="0"/>
              <a:t>. </a:t>
            </a:r>
            <a:r>
              <a:rPr lang="lv-LV" sz="2800" dirty="0"/>
              <a:t>Āmen</a:t>
            </a:r>
          </a:p>
        </p:txBody>
      </p:sp>
      <p:sp>
        <p:nvSpPr>
          <p:cNvPr id="9220" name="Slide Number Placeholder 3"/>
          <p:cNvSpPr>
            <a:spLocks noGrp="1"/>
          </p:cNvSpPr>
          <p:nvPr>
            <p:ph type="sldNum" sz="quarter" idx="12"/>
          </p:nvPr>
        </p:nvSpPr>
        <p:spPr>
          <a:noFill/>
        </p:spPr>
        <p:txBody>
          <a:bodyPr/>
          <a:lstStyle/>
          <a:p>
            <a:fld id="{3E513EB6-0A76-4D34-B72E-A0F461005C03}" type="slidenum">
              <a:rPr lang="lv-LV" smtClean="0"/>
              <a:pPr/>
              <a:t>11</a:t>
            </a:fld>
            <a:endParaRPr lang="lv-LV" smtClean="0"/>
          </a:p>
        </p:txBody>
      </p:sp>
      <p:pic>
        <p:nvPicPr>
          <p:cNvPr id="40962" name="Picture 2" descr="http://www1.usw.salvationarmy.org/images/usw.www_usw_wm/marymartha2.png"/>
          <p:cNvPicPr>
            <a:picLocks noChangeAspect="1" noChangeArrowheads="1"/>
          </p:cNvPicPr>
          <p:nvPr/>
        </p:nvPicPr>
        <p:blipFill>
          <a:blip r:embed="rId2"/>
          <a:srcRect/>
          <a:stretch>
            <a:fillRect/>
          </a:stretch>
        </p:blipFill>
        <p:spPr bwMode="auto">
          <a:xfrm>
            <a:off x="5500694" y="1000108"/>
            <a:ext cx="3643307" cy="521497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0962"/>
                                        </p:tgtEl>
                                        <p:attrNameLst>
                                          <p:attrName>style.visibility</p:attrName>
                                        </p:attrNameLst>
                                      </p:cBhvr>
                                      <p:to>
                                        <p:strVal val="visible"/>
                                      </p:to>
                                    </p:set>
                                    <p:animEffect transition="in" filter="fade">
                                      <p:cBhvr>
                                        <p:cTn id="11" dur="2000"/>
                                        <p:tgtEl>
                                          <p:spTgt spid="4096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0244" name="Slide Number Placeholder 3"/>
          <p:cNvSpPr>
            <a:spLocks noGrp="1"/>
          </p:cNvSpPr>
          <p:nvPr>
            <p:ph type="sldNum" sz="quarter" idx="12"/>
          </p:nvPr>
        </p:nvSpPr>
        <p:spPr>
          <a:noFill/>
        </p:spPr>
        <p:txBody>
          <a:bodyPr/>
          <a:lstStyle/>
          <a:p>
            <a:fld id="{B7FC0DA8-AB8D-42F9-A6DF-771AD64A17D9}" type="slidenum">
              <a:rPr lang="lv-LV" smtClean="0"/>
              <a:pPr/>
              <a:t>12</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827088" y="306388"/>
            <a:ext cx="8229600" cy="836612"/>
          </a:xfrm>
        </p:spPr>
        <p:txBody>
          <a:bodyPr/>
          <a:lstStyle/>
          <a:p>
            <a:pPr eaLnBrk="1" hangingPunct="1"/>
            <a:r>
              <a:rPr lang="lv-LV" b="1" smtClean="0">
                <a:solidFill>
                  <a:schemeClr val="tx1"/>
                </a:solidFill>
              </a:rPr>
              <a:t>Lk.10:38-42 Marta un Marija</a:t>
            </a:r>
          </a:p>
        </p:txBody>
      </p:sp>
      <p:sp>
        <p:nvSpPr>
          <p:cNvPr id="3075" name="Rectangle 3"/>
          <p:cNvSpPr>
            <a:spLocks noGrp="1" noChangeArrowheads="1"/>
          </p:cNvSpPr>
          <p:nvPr>
            <p:ph type="body" idx="1"/>
          </p:nvPr>
        </p:nvSpPr>
        <p:spPr>
          <a:xfrm>
            <a:off x="-323850" y="1395413"/>
            <a:ext cx="9467850" cy="1176337"/>
          </a:xfrm>
        </p:spPr>
        <p:txBody>
          <a:bodyPr/>
          <a:lstStyle/>
          <a:p>
            <a:pPr algn="just">
              <a:buFontTx/>
              <a:buNone/>
            </a:pPr>
            <a:r>
              <a:rPr lang="lv-LV" sz="2000" dirty="0" smtClean="0"/>
              <a:t>     </a:t>
            </a:r>
            <a:r>
              <a:rPr lang="lv-LV" sz="2800" i="1" dirty="0" smtClean="0"/>
              <a:t>38 Tālāk iedami, viņi iegāja kādā ciemā. Kāda sieviete, vārdā Marta, uzņēma Viņu savā namā. 39 Viņai bija māsa, vārdā Marija. Tā apsēdās pie Tā Kunga kājām un klausījās Viņa vārdos. 40 Bet Marta, nopūlējusies daudz Viņam kalpodama, nostājās Viņa priekšā un sacīja: "Kungs, vai Tev nerūp tas, ka mana māsa ir pametusi mani vienu, lai es kalpotu? Saki taču viņai, lai viņa man palīdz." 41 Kungs viņai atbildēja: "Marta, Marta, tu par daudz ko esi norūpējies un satraukusies, 42 bet ir tikai viena lieta nepieciešama, Marija sev izvēlējusies labāko daļu, tā viņai netiks atņemta."</a:t>
            </a:r>
            <a:endParaRPr lang="lv-LV" sz="2000" dirty="0" smtClean="0"/>
          </a:p>
        </p:txBody>
      </p:sp>
      <p:sp>
        <p:nvSpPr>
          <p:cNvPr id="3076" name="Rectangle 2"/>
          <p:cNvSpPr>
            <a:spLocks noChangeArrowheads="1"/>
          </p:cNvSpPr>
          <p:nvPr/>
        </p:nvSpPr>
        <p:spPr bwMode="auto">
          <a:xfrm>
            <a:off x="323850" y="620713"/>
            <a:ext cx="8229600" cy="836612"/>
          </a:xfrm>
          <a:prstGeom prst="rect">
            <a:avLst/>
          </a:prstGeom>
          <a:noFill/>
          <a:ln w="9525">
            <a:noFill/>
            <a:miter lim="800000"/>
            <a:headEnd/>
            <a:tailEnd/>
          </a:ln>
        </p:spPr>
        <p:txBody>
          <a:bodyPr anchor="ctr"/>
          <a:lstStyle/>
          <a:p>
            <a:pPr algn="ctr"/>
            <a:endParaRPr lang="en-US" sz="4400" b="1"/>
          </a:p>
        </p:txBody>
      </p:sp>
      <p:pic>
        <p:nvPicPr>
          <p:cNvPr id="3077" name="Picture 3" descr="DOVE019"/>
          <p:cNvPicPr>
            <a:picLocks noChangeAspect="1" noChangeArrowheads="1"/>
          </p:cNvPicPr>
          <p:nvPr/>
        </p:nvPicPr>
        <p:blipFill>
          <a:blip r:embed="rId2"/>
          <a:srcRect/>
          <a:stretch>
            <a:fillRect/>
          </a:stretch>
        </p:blipFill>
        <p:spPr bwMode="auto">
          <a:xfrm>
            <a:off x="0" y="0"/>
            <a:ext cx="860425" cy="981075"/>
          </a:xfrm>
          <a:prstGeom prst="rect">
            <a:avLst/>
          </a:prstGeom>
          <a:noFill/>
          <a:ln w="9525">
            <a:noFill/>
            <a:miter lim="800000"/>
            <a:headEnd/>
            <a:tailEnd/>
          </a:ln>
        </p:spPr>
      </p:pic>
      <p:sp>
        <p:nvSpPr>
          <p:cNvPr id="3078" name="Slide Number Placeholder 5"/>
          <p:cNvSpPr>
            <a:spLocks noGrp="1"/>
          </p:cNvSpPr>
          <p:nvPr>
            <p:ph type="sldNum" sz="quarter" idx="12"/>
          </p:nvPr>
        </p:nvSpPr>
        <p:spPr>
          <a:noFill/>
        </p:spPr>
        <p:txBody>
          <a:bodyPr/>
          <a:lstStyle/>
          <a:p>
            <a:fld id="{926BF920-0510-4DA6-ADE8-C09FD1037EE7}" type="slidenum">
              <a:rPr lang="lv-LV" smtClean="0"/>
              <a:pPr/>
              <a:t>2</a:t>
            </a:fld>
            <a:endParaRPr lang="lv-LV" smtClean="0"/>
          </a:p>
        </p:txBody>
      </p:sp>
      <p:sp>
        <p:nvSpPr>
          <p:cNvPr id="3079" name="Rectangle 3"/>
          <p:cNvSpPr>
            <a:spLocks noChangeArrowheads="1"/>
          </p:cNvSpPr>
          <p:nvPr/>
        </p:nvSpPr>
        <p:spPr bwMode="auto">
          <a:xfrm>
            <a:off x="5580063" y="10318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sp>
        <p:nvSpPr>
          <p:cNvPr id="3080" name="Rectangle 3"/>
          <p:cNvSpPr>
            <a:spLocks noChangeArrowheads="1"/>
          </p:cNvSpPr>
          <p:nvPr/>
        </p:nvSpPr>
        <p:spPr bwMode="auto">
          <a:xfrm>
            <a:off x="6143625" y="31750"/>
            <a:ext cx="3000375" cy="396875"/>
          </a:xfrm>
          <a:prstGeom prst="rect">
            <a:avLst/>
          </a:prstGeom>
          <a:noFill/>
          <a:ln w="9525">
            <a:noFill/>
            <a:miter lim="800000"/>
            <a:headEnd/>
            <a:tailEnd/>
          </a:ln>
        </p:spPr>
        <p:txBody>
          <a:bodyPr>
            <a:spAutoFit/>
          </a:bodyPr>
          <a:lstStyle/>
          <a:p>
            <a:pPr algn="ctr">
              <a:buFont typeface="Wingdings" pitchFamily="2" charset="2"/>
              <a:buNone/>
            </a:pPr>
            <a:r>
              <a:rPr lang="lv-LV" sz="2000" b="1" dirty="0" smtClean="0">
                <a:latin typeface="Verdana" pitchFamily="34" charset="0"/>
              </a:rPr>
              <a:t>11.okt.2020.</a:t>
            </a:r>
            <a:endParaRPr lang="lv-LV" sz="2000" b="1" dirty="0">
              <a:latin typeface="Verdana"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642938"/>
          </a:xfrm>
        </p:spPr>
        <p:txBody>
          <a:bodyPr/>
          <a:lstStyle/>
          <a:p>
            <a:pPr eaLnBrk="1" hangingPunct="1"/>
            <a:r>
              <a:rPr lang="lv-LV" b="1" smtClean="0">
                <a:solidFill>
                  <a:schemeClr val="tx1"/>
                </a:solidFill>
              </a:rPr>
              <a:t>Ievads</a:t>
            </a:r>
          </a:p>
        </p:txBody>
      </p:sp>
      <p:sp>
        <p:nvSpPr>
          <p:cNvPr id="7" name="Rectangle 6"/>
          <p:cNvSpPr>
            <a:spLocks noChangeArrowheads="1"/>
          </p:cNvSpPr>
          <p:nvPr/>
        </p:nvSpPr>
        <p:spPr bwMode="auto">
          <a:xfrm>
            <a:off x="0" y="500063"/>
            <a:ext cx="9144000" cy="4401205"/>
          </a:xfrm>
          <a:prstGeom prst="rect">
            <a:avLst/>
          </a:prstGeom>
          <a:noFill/>
          <a:ln w="9525">
            <a:noFill/>
            <a:miter lim="800000"/>
            <a:headEnd/>
            <a:tailEnd/>
          </a:ln>
        </p:spPr>
        <p:txBody>
          <a:bodyPr>
            <a:spAutoFit/>
          </a:bodyPr>
          <a:lstStyle/>
          <a:p>
            <a:pPr>
              <a:buFont typeface="Arial" pitchFamily="34" charset="0"/>
              <a:buChar char="•"/>
            </a:pPr>
            <a:r>
              <a:rPr lang="lv-LV" sz="2800" b="1" dirty="0" smtClean="0"/>
              <a:t>Grūti saprotams </a:t>
            </a:r>
            <a:r>
              <a:rPr lang="lv-LV" sz="2800" b="1" dirty="0" smtClean="0"/>
              <a:t>notikums</a:t>
            </a:r>
            <a:r>
              <a:rPr lang="lv-LV" sz="2800" b="1" dirty="0" smtClean="0"/>
              <a:t>!</a:t>
            </a:r>
            <a:r>
              <a:rPr lang="lv-LV" sz="2800" dirty="0" smtClean="0"/>
              <a:t> </a:t>
            </a:r>
            <a:endParaRPr lang="lv-LV" sz="2800" dirty="0" smtClean="0"/>
          </a:p>
          <a:p>
            <a:pPr>
              <a:buFont typeface="Arial" pitchFamily="34" charset="0"/>
              <a:buChar char="•"/>
            </a:pPr>
            <a:r>
              <a:rPr lang="lv-LV" sz="2800" b="1" dirty="0" smtClean="0"/>
              <a:t>Jēzus</a:t>
            </a:r>
            <a:r>
              <a:rPr lang="lv-LV" sz="2800" dirty="0" smtClean="0"/>
              <a:t> vienu </a:t>
            </a:r>
            <a:r>
              <a:rPr lang="lv-LV" sz="2800" b="1" dirty="0" smtClean="0"/>
              <a:t>nopeļ</a:t>
            </a:r>
            <a:r>
              <a:rPr lang="lv-LV" sz="2800" dirty="0" smtClean="0"/>
              <a:t> un otru </a:t>
            </a:r>
            <a:r>
              <a:rPr lang="lv-LV" sz="2800" b="1" dirty="0" smtClean="0"/>
              <a:t>uzteic</a:t>
            </a:r>
            <a:r>
              <a:rPr lang="lv-LV" sz="2800" dirty="0" smtClean="0"/>
              <a:t> </a:t>
            </a:r>
            <a:r>
              <a:rPr lang="lv-LV" sz="2800" dirty="0" smtClean="0"/>
              <a:t>ar lielu </a:t>
            </a:r>
            <a:r>
              <a:rPr lang="lv-LV" sz="2800" b="1" dirty="0" smtClean="0"/>
              <a:t>apsolījumu</a:t>
            </a:r>
            <a:r>
              <a:rPr lang="lv-LV" sz="2800" dirty="0" smtClean="0"/>
              <a:t>. </a:t>
            </a:r>
          </a:p>
          <a:p>
            <a:pPr>
              <a:buFont typeface="Arial" pitchFamily="34" charset="0"/>
              <a:buChar char="•"/>
            </a:pPr>
            <a:r>
              <a:rPr lang="lv-LV" sz="2800" dirty="0" smtClean="0"/>
              <a:t>Gribas </a:t>
            </a:r>
            <a:r>
              <a:rPr lang="lv-LV" sz="2800" b="1" dirty="0" smtClean="0"/>
              <a:t>aizbildināt Martu </a:t>
            </a:r>
            <a:r>
              <a:rPr lang="lv-LV" sz="2800" dirty="0" smtClean="0"/>
              <a:t>un </a:t>
            </a:r>
            <a:r>
              <a:rPr lang="lv-LV" sz="2800" b="1" dirty="0" smtClean="0"/>
              <a:t>viņai </a:t>
            </a:r>
            <a:r>
              <a:rPr lang="lv-LV" sz="2800" b="1" dirty="0" smtClean="0"/>
              <a:t>nostāties blakus</a:t>
            </a:r>
            <a:r>
              <a:rPr lang="lv-LV" sz="2800" dirty="0" smtClean="0"/>
              <a:t>. </a:t>
            </a:r>
            <a:endParaRPr lang="lv-LV" sz="2800" dirty="0" smtClean="0"/>
          </a:p>
          <a:p>
            <a:pPr>
              <a:buFont typeface="Arial" pitchFamily="34" charset="0"/>
              <a:buChar char="•"/>
            </a:pPr>
            <a:r>
              <a:rPr lang="lv-LV" sz="2800" dirty="0" smtClean="0"/>
              <a:t>Bieži dzirdēts, </a:t>
            </a:r>
            <a:r>
              <a:rPr lang="lv-LV" sz="2800" dirty="0" smtClean="0"/>
              <a:t>ka </a:t>
            </a:r>
            <a:r>
              <a:rPr lang="lv-LV" sz="2800" b="1" dirty="0" smtClean="0"/>
              <a:t>cilvēki iedalās divās grupās</a:t>
            </a:r>
            <a:r>
              <a:rPr lang="lv-LV" sz="2800" dirty="0" smtClean="0"/>
              <a:t>: </a:t>
            </a:r>
            <a:r>
              <a:rPr lang="lv-LV" sz="2800" b="1" dirty="0" smtClean="0"/>
              <a:t>Martas</a:t>
            </a:r>
            <a:r>
              <a:rPr lang="lv-LV" sz="2800" dirty="0" smtClean="0"/>
              <a:t> </a:t>
            </a:r>
            <a:r>
              <a:rPr lang="lv-LV" sz="2800" dirty="0" smtClean="0"/>
              <a:t>un </a:t>
            </a:r>
            <a:r>
              <a:rPr lang="lv-LV" sz="2800" b="1" dirty="0" smtClean="0"/>
              <a:t>Marijas</a:t>
            </a:r>
            <a:r>
              <a:rPr lang="lv-LV" sz="2800" dirty="0" smtClean="0"/>
              <a:t>. Mums </a:t>
            </a:r>
            <a:r>
              <a:rPr lang="lv-LV" sz="2800" b="1" dirty="0" smtClean="0"/>
              <a:t>vajadzīgi</a:t>
            </a:r>
            <a:r>
              <a:rPr lang="lv-LV" sz="2800" dirty="0" smtClean="0"/>
              <a:t> vieni un </a:t>
            </a:r>
            <a:r>
              <a:rPr lang="lv-LV" sz="2800" b="1" dirty="0" smtClean="0"/>
              <a:t>otri</a:t>
            </a:r>
            <a:r>
              <a:rPr lang="lv-LV" sz="2800" dirty="0" smtClean="0"/>
              <a:t>. Vai tā ir?</a:t>
            </a:r>
          </a:p>
          <a:p>
            <a:pPr>
              <a:buFont typeface="Arial" pitchFamily="34" charset="0"/>
              <a:buChar char="•"/>
            </a:pPr>
            <a:r>
              <a:rPr lang="lv-LV" sz="2800" dirty="0" smtClean="0"/>
              <a:t>Bet </a:t>
            </a:r>
            <a:r>
              <a:rPr lang="lv-LV" sz="2800" b="1" dirty="0" smtClean="0"/>
              <a:t>kāpēc Jēzus </a:t>
            </a:r>
            <a:r>
              <a:rPr lang="lv-LV" sz="2800" dirty="0" smtClean="0"/>
              <a:t>šeit </a:t>
            </a:r>
            <a:r>
              <a:rPr lang="lv-LV" sz="2800" b="1" dirty="0" smtClean="0"/>
              <a:t>neuzteic</a:t>
            </a:r>
            <a:r>
              <a:rPr lang="lv-LV" sz="2800" dirty="0" smtClean="0"/>
              <a:t> </a:t>
            </a:r>
            <a:r>
              <a:rPr lang="lv-LV" sz="2800" b="1" dirty="0" smtClean="0"/>
              <a:t>Martu</a:t>
            </a:r>
            <a:r>
              <a:rPr lang="lv-LV" sz="2800" dirty="0" smtClean="0"/>
              <a:t>? </a:t>
            </a:r>
          </a:p>
          <a:p>
            <a:pPr>
              <a:buFont typeface="Arial" pitchFamily="34" charset="0"/>
              <a:buChar char="•"/>
            </a:pPr>
            <a:r>
              <a:rPr lang="lv-LV" sz="2800" dirty="0" smtClean="0"/>
              <a:t>Vai </a:t>
            </a:r>
            <a:r>
              <a:rPr lang="lv-LV" sz="2800" b="1" dirty="0" smtClean="0"/>
              <a:t>Jēzus šeit nenovērtē Martas kalpošanu</a:t>
            </a:r>
            <a:r>
              <a:rPr lang="lv-LV" sz="2800" b="1" dirty="0" smtClean="0"/>
              <a:t>?</a:t>
            </a:r>
            <a:endParaRPr lang="lv-LV" sz="2800" dirty="0" smtClean="0"/>
          </a:p>
          <a:p>
            <a:pPr>
              <a:buFont typeface="Arial" pitchFamily="34" charset="0"/>
              <a:buChar char="•"/>
            </a:pPr>
            <a:r>
              <a:rPr lang="lv-LV" sz="2800" dirty="0" smtClean="0"/>
              <a:t>Bet </a:t>
            </a:r>
            <a:r>
              <a:rPr lang="lv-LV" sz="2800" b="1" dirty="0" smtClean="0"/>
              <a:t>Pestītājs</a:t>
            </a:r>
            <a:r>
              <a:rPr lang="lv-LV" sz="2800" dirty="0" smtClean="0"/>
              <a:t> </a:t>
            </a:r>
            <a:r>
              <a:rPr lang="lv-LV" sz="2800" dirty="0" smtClean="0"/>
              <a:t>ir </a:t>
            </a:r>
            <a:r>
              <a:rPr lang="lv-LV" sz="2800" b="1" dirty="0" smtClean="0"/>
              <a:t>teicis</a:t>
            </a:r>
            <a:r>
              <a:rPr lang="lv-LV" sz="2800" dirty="0" smtClean="0"/>
              <a:t> to, ko ir </a:t>
            </a:r>
            <a:r>
              <a:rPr lang="lv-LV" sz="2800" b="1" dirty="0" smtClean="0"/>
              <a:t>teicis</a:t>
            </a:r>
            <a:r>
              <a:rPr lang="lv-LV" sz="2800" dirty="0" smtClean="0"/>
              <a:t>! </a:t>
            </a:r>
            <a:endParaRPr lang="lv-LV" sz="2800" dirty="0" smtClean="0"/>
          </a:p>
          <a:p>
            <a:pPr>
              <a:buFont typeface="Arial" pitchFamily="34" charset="0"/>
              <a:buChar char="•"/>
            </a:pPr>
            <a:r>
              <a:rPr lang="lv-LV" sz="2800" dirty="0" smtClean="0"/>
              <a:t>Nejau </a:t>
            </a:r>
            <a:r>
              <a:rPr lang="lv-LV" sz="2800" dirty="0" smtClean="0"/>
              <a:t>par </a:t>
            </a:r>
            <a:r>
              <a:rPr lang="lv-LV" sz="2800" b="1" dirty="0" smtClean="0"/>
              <a:t>kalpošanu</a:t>
            </a:r>
            <a:r>
              <a:rPr lang="lv-LV" sz="2800" dirty="0" smtClean="0"/>
              <a:t> </a:t>
            </a:r>
            <a:r>
              <a:rPr lang="lv-LV" sz="2800" dirty="0" smtClean="0"/>
              <a:t>te ir </a:t>
            </a:r>
            <a:r>
              <a:rPr lang="lv-LV" sz="2800" dirty="0" smtClean="0"/>
              <a:t>runa. </a:t>
            </a:r>
            <a:r>
              <a:rPr lang="lv-LV" sz="2800" dirty="0" smtClean="0"/>
              <a:t>Jēzus </a:t>
            </a:r>
            <a:r>
              <a:rPr lang="lv-LV" sz="2800" dirty="0" smtClean="0"/>
              <a:t>runā par ko </a:t>
            </a:r>
            <a:r>
              <a:rPr lang="lv-LV" sz="2800" dirty="0" smtClean="0"/>
              <a:t>citu, </a:t>
            </a:r>
            <a:r>
              <a:rPr lang="lv-LV" sz="2800" b="1" dirty="0" smtClean="0"/>
              <a:t>daudz dziļāku</a:t>
            </a:r>
            <a:r>
              <a:rPr lang="lv-LV" sz="2800" dirty="0" smtClean="0"/>
              <a:t>! </a:t>
            </a:r>
            <a:endParaRPr lang="lv-LV" sz="2800" dirty="0" smtClean="0"/>
          </a:p>
        </p:txBody>
      </p:sp>
      <p:sp>
        <p:nvSpPr>
          <p:cNvPr id="4100" name="Slide Number Placeholder 3"/>
          <p:cNvSpPr>
            <a:spLocks noGrp="1"/>
          </p:cNvSpPr>
          <p:nvPr>
            <p:ph type="sldNum" sz="quarter" idx="12"/>
          </p:nvPr>
        </p:nvSpPr>
        <p:spPr>
          <a:noFill/>
        </p:spPr>
        <p:txBody>
          <a:bodyPr/>
          <a:lstStyle/>
          <a:p>
            <a:fld id="{B78A4A36-4FDF-4651-BC52-D04793A4F14A}" type="slidenum">
              <a:rPr lang="lv-LV" smtClean="0"/>
              <a:pPr/>
              <a:t>3</a:t>
            </a:fld>
            <a:endParaRPr lang="lv-LV" smtClean="0"/>
          </a:p>
        </p:txBody>
      </p:sp>
      <p:pic>
        <p:nvPicPr>
          <p:cNvPr id="39938" name="Picture 2" descr="https://i.ytimg.com/vi/KlrWjq0UhbE/maxresdefault.jpg"/>
          <p:cNvPicPr>
            <a:picLocks noChangeAspect="1" noChangeArrowheads="1"/>
          </p:cNvPicPr>
          <p:nvPr/>
        </p:nvPicPr>
        <p:blipFill>
          <a:blip r:embed="rId2"/>
          <a:srcRect/>
          <a:stretch>
            <a:fillRect/>
          </a:stretch>
        </p:blipFill>
        <p:spPr bwMode="auto">
          <a:xfrm>
            <a:off x="3428992" y="4357694"/>
            <a:ext cx="5715008" cy="250030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9938"/>
                                        </p:tgtEl>
                                        <p:attrNameLst>
                                          <p:attrName>style.visibility</p:attrName>
                                        </p:attrNameLst>
                                      </p:cBhvr>
                                      <p:to>
                                        <p:strVal val="visible"/>
                                      </p:to>
                                    </p:set>
                                    <p:animEffect transition="in" filter="fade">
                                      <p:cBhvr>
                                        <p:cTn id="11" dur="2000"/>
                                        <p:tgtEl>
                                          <p:spTgt spid="3993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7" end="7"/>
                                            </p:txEl>
                                          </p:spTgt>
                                        </p:tgtEl>
                                        <p:attrNameLst>
                                          <p:attrName>style.visibility</p:attrName>
                                        </p:attrNameLst>
                                      </p:cBhvr>
                                      <p:to>
                                        <p:strVal val="visible"/>
                                      </p:to>
                                    </p:set>
                                    <p:anim calcmode="lin" valueType="num">
                                      <p:cBhvr additive="base">
                                        <p:cTn id="20"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7" end="7"/>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6" end="6"/>
                                            </p:txEl>
                                          </p:spTgt>
                                        </p:tgtEl>
                                        <p:attrNameLst>
                                          <p:attrName>style.visibility</p:attrName>
                                        </p:attrNameLst>
                                      </p:cBhvr>
                                      <p:to>
                                        <p:strVal val="visible"/>
                                      </p:to>
                                    </p:set>
                                    <p:anim calcmode="lin" valueType="num">
                                      <p:cBhvr additive="base">
                                        <p:cTn id="25"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5" end="5"/>
                                            </p:txEl>
                                          </p:spTgt>
                                        </p:tgtEl>
                                        <p:attrNameLst>
                                          <p:attrName>style.visibility</p:attrName>
                                        </p:attrNameLst>
                                      </p:cBhvr>
                                      <p:to>
                                        <p:strVal val="visible"/>
                                      </p:to>
                                    </p:set>
                                    <p:anim calcmode="lin" valueType="num">
                                      <p:cBhvr additive="base">
                                        <p:cTn id="4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2" presetClass="entr" presetSubtype="4" fill="hold" nodeType="afterEffect">
                                  <p:stCondLst>
                                    <p:cond delay="0"/>
                                  </p:stCondLst>
                                  <p:childTnLst>
                                    <p:set>
                                      <p:cBhvr>
                                        <p:cTn id="44" dur="1" fill="hold">
                                          <p:stCondLst>
                                            <p:cond delay="0"/>
                                          </p:stCondLst>
                                        </p:cTn>
                                        <p:tgtEl>
                                          <p:spTgt spid="7">
                                            <p:txEl>
                                              <p:pRg st="1" end="1"/>
                                            </p:txEl>
                                          </p:spTgt>
                                        </p:tgtEl>
                                        <p:attrNameLst>
                                          <p:attrName>style.visibility</p:attrName>
                                        </p:attrNameLst>
                                      </p:cBhvr>
                                      <p:to>
                                        <p:strVal val="visible"/>
                                      </p:to>
                                    </p:set>
                                    <p:anim calcmode="lin" valueType="num">
                                      <p:cBhvr additive="base">
                                        <p:cTn id="4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47" fill="hold">
                            <p:stCondLst>
                              <p:cond delay="5500"/>
                            </p:stCondLst>
                            <p:childTnLst>
                              <p:par>
                                <p:cTn id="48" presetID="2" presetClass="entr" presetSubtype="4" fill="hold" nodeType="afterEffect">
                                  <p:stCondLst>
                                    <p:cond delay="0"/>
                                  </p:stCondLst>
                                  <p:childTnLst>
                                    <p:set>
                                      <p:cBhvr>
                                        <p:cTn id="49" dur="1" fill="hold">
                                          <p:stCondLst>
                                            <p:cond delay="0"/>
                                          </p:stCondLst>
                                        </p:cTn>
                                        <p:tgtEl>
                                          <p:spTgt spid="7">
                                            <p:txEl>
                                              <p:pRg st="2" end="2"/>
                                            </p:txEl>
                                          </p:spTgt>
                                        </p:tgtEl>
                                        <p:attrNameLst>
                                          <p:attrName>style.visibility</p:attrName>
                                        </p:attrNameLst>
                                      </p:cBhvr>
                                      <p:to>
                                        <p:strVal val="visible"/>
                                      </p:to>
                                    </p:set>
                                    <p:anim calcmode="lin" valueType="num">
                                      <p:cBhvr additive="base">
                                        <p:cTn id="5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642938"/>
          </a:xfrm>
        </p:spPr>
        <p:txBody>
          <a:bodyPr/>
          <a:lstStyle/>
          <a:p>
            <a:pPr eaLnBrk="1" hangingPunct="1"/>
            <a:r>
              <a:rPr lang="lv-LV" b="1" dirty="0" smtClean="0">
                <a:solidFill>
                  <a:schemeClr val="tx1"/>
                </a:solidFill>
              </a:rPr>
              <a:t>Martas un Marijas stāsts</a:t>
            </a:r>
            <a:endParaRPr lang="lv-LV" b="1" dirty="0" smtClean="0">
              <a:solidFill>
                <a:schemeClr val="tx1"/>
              </a:solidFill>
            </a:endParaRPr>
          </a:p>
        </p:txBody>
      </p:sp>
      <p:sp>
        <p:nvSpPr>
          <p:cNvPr id="7" name="Rectangle 6"/>
          <p:cNvSpPr>
            <a:spLocks noChangeArrowheads="1"/>
          </p:cNvSpPr>
          <p:nvPr/>
        </p:nvSpPr>
        <p:spPr bwMode="auto">
          <a:xfrm>
            <a:off x="0" y="500063"/>
            <a:ext cx="6929454" cy="6247864"/>
          </a:xfrm>
          <a:prstGeom prst="rect">
            <a:avLst/>
          </a:prstGeom>
          <a:noFill/>
          <a:ln w="9525">
            <a:noFill/>
            <a:miter lim="800000"/>
            <a:headEnd/>
            <a:tailEnd/>
          </a:ln>
        </p:spPr>
        <p:txBody>
          <a:bodyPr wrap="square">
            <a:spAutoFit/>
          </a:bodyPr>
          <a:lstStyle/>
          <a:p>
            <a:pPr>
              <a:lnSpc>
                <a:spcPts val="3200"/>
              </a:lnSpc>
              <a:buFont typeface="Arial" pitchFamily="34" charset="0"/>
              <a:buChar char="•"/>
            </a:pPr>
            <a:r>
              <a:rPr lang="lv-LV" sz="2800" b="1" dirty="0" smtClean="0"/>
              <a:t>Marta</a:t>
            </a:r>
            <a:r>
              <a:rPr lang="lv-LV" sz="2800" dirty="0" smtClean="0"/>
              <a:t>, </a:t>
            </a:r>
            <a:r>
              <a:rPr lang="lv-LV" sz="2800" b="1" dirty="0" smtClean="0"/>
              <a:t>Marija</a:t>
            </a:r>
            <a:r>
              <a:rPr lang="lv-LV" sz="2800" dirty="0" smtClean="0"/>
              <a:t> un vēl brālis </a:t>
            </a:r>
            <a:r>
              <a:rPr lang="lv-LV" sz="2800" b="1" dirty="0" smtClean="0"/>
              <a:t>Lācars</a:t>
            </a:r>
            <a:r>
              <a:rPr lang="lv-LV" sz="2800" dirty="0" smtClean="0"/>
              <a:t> </a:t>
            </a:r>
            <a:r>
              <a:rPr lang="lv-LV" sz="2800" dirty="0" smtClean="0"/>
              <a:t>ir </a:t>
            </a:r>
            <a:r>
              <a:rPr lang="lv-LV" sz="2800" b="1" dirty="0" smtClean="0"/>
              <a:t>iebraucēji Jeruzalemē</a:t>
            </a:r>
            <a:r>
              <a:rPr lang="lv-LV" sz="2800" dirty="0" smtClean="0"/>
              <a:t>, </a:t>
            </a:r>
            <a:r>
              <a:rPr lang="lv-LV" sz="2800" dirty="0" smtClean="0"/>
              <a:t>kas </a:t>
            </a:r>
            <a:r>
              <a:rPr lang="lv-LV" sz="2800" dirty="0" smtClean="0"/>
              <a:t>darīja </a:t>
            </a:r>
            <a:r>
              <a:rPr lang="lv-LV" sz="2800" b="1" dirty="0" smtClean="0"/>
              <a:t>vienkāršus darbus</a:t>
            </a:r>
            <a:r>
              <a:rPr lang="lv-LV" sz="2800" dirty="0" smtClean="0"/>
              <a:t>. </a:t>
            </a:r>
            <a:endParaRPr lang="lv-LV" sz="2800" dirty="0" smtClean="0"/>
          </a:p>
          <a:p>
            <a:pPr>
              <a:lnSpc>
                <a:spcPts val="3200"/>
              </a:lnSpc>
              <a:buFont typeface="Arial" pitchFamily="34" charset="0"/>
              <a:buChar char="•"/>
            </a:pPr>
            <a:r>
              <a:rPr lang="lv-LV" sz="2800" b="1" dirty="0" smtClean="0"/>
              <a:t>Marta</a:t>
            </a:r>
            <a:r>
              <a:rPr lang="lv-LV" sz="2800" dirty="0" smtClean="0"/>
              <a:t> </a:t>
            </a:r>
            <a:r>
              <a:rPr lang="lv-LV" sz="2800" dirty="0" smtClean="0"/>
              <a:t>izskatās, ka ik pa laikam ir   aicināta būt par </a:t>
            </a:r>
            <a:r>
              <a:rPr lang="lv-LV" sz="2800" b="1" dirty="0" smtClean="0"/>
              <a:t>galda klājēju viesībās</a:t>
            </a:r>
            <a:r>
              <a:rPr lang="lv-LV" sz="2800" dirty="0" smtClean="0"/>
              <a:t>.</a:t>
            </a:r>
          </a:p>
          <a:p>
            <a:pPr>
              <a:lnSpc>
                <a:spcPts val="3200"/>
              </a:lnSpc>
              <a:buFont typeface="Arial" pitchFamily="34" charset="0"/>
              <a:buChar char="•"/>
            </a:pPr>
            <a:r>
              <a:rPr lang="lv-LV" sz="2800" dirty="0" smtClean="0"/>
              <a:t>Savukārt </a:t>
            </a:r>
            <a:r>
              <a:rPr lang="lv-LV" sz="2800" b="1" dirty="0" smtClean="0"/>
              <a:t>Marija Magdalēna nekur nestrādā </a:t>
            </a:r>
            <a:r>
              <a:rPr lang="lv-LV" sz="2800" dirty="0" smtClean="0"/>
              <a:t>un dzīvo </a:t>
            </a:r>
            <a:r>
              <a:rPr lang="lv-LV" sz="2800" b="1" dirty="0" smtClean="0"/>
              <a:t>izlaidīgu</a:t>
            </a:r>
            <a:r>
              <a:rPr lang="lv-LV" sz="2800" dirty="0" smtClean="0"/>
              <a:t> </a:t>
            </a:r>
            <a:r>
              <a:rPr lang="lv-LV" sz="2800" b="1" dirty="0" smtClean="0"/>
              <a:t>dzīvi</a:t>
            </a:r>
            <a:r>
              <a:rPr lang="lv-LV" sz="2800" dirty="0" smtClean="0"/>
              <a:t>.  </a:t>
            </a:r>
            <a:endParaRPr lang="lv-LV" sz="2800" dirty="0" smtClean="0"/>
          </a:p>
          <a:p>
            <a:pPr>
              <a:lnSpc>
                <a:spcPts val="3200"/>
              </a:lnSpc>
              <a:buFont typeface="Arial" pitchFamily="34" charset="0"/>
              <a:buChar char="•"/>
            </a:pPr>
            <a:r>
              <a:rPr lang="lv-LV" sz="2800" dirty="0" smtClean="0"/>
              <a:t>Vecāki ir miruši</a:t>
            </a:r>
            <a:r>
              <a:rPr lang="lv-LV" sz="2800" dirty="0" smtClean="0"/>
              <a:t>. </a:t>
            </a:r>
            <a:r>
              <a:rPr lang="lv-LV" sz="2800" b="1" dirty="0" smtClean="0"/>
              <a:t>Marta</a:t>
            </a:r>
            <a:r>
              <a:rPr lang="lv-LV" sz="2800" dirty="0" smtClean="0"/>
              <a:t> ir </a:t>
            </a:r>
            <a:r>
              <a:rPr lang="lv-LV" sz="2800" b="1" dirty="0" smtClean="0"/>
              <a:t>vecākā māsa </a:t>
            </a:r>
            <a:r>
              <a:rPr lang="lv-LV" sz="2800" dirty="0" smtClean="0"/>
              <a:t>un </a:t>
            </a:r>
            <a:r>
              <a:rPr lang="lv-LV" sz="2800" b="1" dirty="0" smtClean="0"/>
              <a:t>uzņemas rūpes</a:t>
            </a:r>
            <a:r>
              <a:rPr lang="lv-LV" sz="2800" dirty="0" smtClean="0"/>
              <a:t> </a:t>
            </a:r>
            <a:r>
              <a:rPr lang="lv-LV" sz="2800" dirty="0" smtClean="0"/>
              <a:t>par </a:t>
            </a:r>
            <a:r>
              <a:rPr lang="lv-LV" sz="2800" b="1" dirty="0" smtClean="0"/>
              <a:t>Mariju</a:t>
            </a:r>
            <a:r>
              <a:rPr lang="lv-LV" sz="2800" dirty="0" smtClean="0"/>
              <a:t>. </a:t>
            </a:r>
          </a:p>
          <a:p>
            <a:pPr>
              <a:lnSpc>
                <a:spcPts val="3200"/>
              </a:lnSpc>
              <a:buFont typeface="Arial" pitchFamily="34" charset="0"/>
              <a:buChar char="•"/>
            </a:pPr>
            <a:r>
              <a:rPr lang="lv-LV" sz="2800" dirty="0" smtClean="0"/>
              <a:t>Marta </a:t>
            </a:r>
            <a:r>
              <a:rPr lang="lv-LV" sz="2800" dirty="0" smtClean="0"/>
              <a:t>mēģina Mariju </a:t>
            </a:r>
            <a:r>
              <a:rPr lang="lv-LV" sz="2800" b="1" dirty="0" smtClean="0"/>
              <a:t>vest</a:t>
            </a:r>
            <a:r>
              <a:rPr lang="lv-LV" sz="2800" dirty="0" smtClean="0"/>
              <a:t> </a:t>
            </a:r>
            <a:r>
              <a:rPr lang="lv-LV" sz="2800" b="1" dirty="0" smtClean="0"/>
              <a:t>pie prāta</a:t>
            </a:r>
            <a:r>
              <a:rPr lang="lv-LV" sz="2800" dirty="0" smtClean="0"/>
              <a:t>.</a:t>
            </a:r>
          </a:p>
          <a:p>
            <a:pPr>
              <a:lnSpc>
                <a:spcPts val="3200"/>
              </a:lnSpc>
              <a:buFont typeface="Arial" pitchFamily="34" charset="0"/>
              <a:buChar char="•"/>
            </a:pPr>
            <a:r>
              <a:rPr lang="lv-LV" sz="2800" dirty="0" smtClean="0"/>
              <a:t>Viņa </a:t>
            </a:r>
            <a:r>
              <a:rPr lang="lv-LV" sz="2800" b="1" dirty="0" smtClean="0"/>
              <a:t>aicina</a:t>
            </a:r>
            <a:r>
              <a:rPr lang="lv-LV" sz="2800" dirty="0" smtClean="0"/>
              <a:t> jaunāko māsu </a:t>
            </a:r>
            <a:r>
              <a:rPr lang="lv-LV" sz="2800" b="1" dirty="0" smtClean="0"/>
              <a:t>nākt palīgā </a:t>
            </a:r>
            <a:r>
              <a:rPr lang="lv-LV" sz="2800" dirty="0" smtClean="0"/>
              <a:t>viņas </a:t>
            </a:r>
            <a:r>
              <a:rPr lang="lv-LV" sz="2800" b="1" dirty="0" smtClean="0"/>
              <a:t>darbos</a:t>
            </a:r>
            <a:r>
              <a:rPr lang="lv-LV" sz="2800" dirty="0" smtClean="0"/>
              <a:t>, bet </a:t>
            </a:r>
            <a:r>
              <a:rPr lang="lv-LV" sz="2800" b="1" dirty="0" smtClean="0"/>
              <a:t>viņa neklausa</a:t>
            </a:r>
            <a:r>
              <a:rPr lang="lv-LV" sz="2800" dirty="0" smtClean="0"/>
              <a:t>. </a:t>
            </a:r>
            <a:endParaRPr lang="lv-LV" sz="2800" dirty="0" smtClean="0"/>
          </a:p>
          <a:p>
            <a:pPr>
              <a:lnSpc>
                <a:spcPts val="3200"/>
              </a:lnSpc>
              <a:buFont typeface="Arial" pitchFamily="34" charset="0"/>
              <a:buChar char="•"/>
            </a:pPr>
            <a:r>
              <a:rPr lang="lv-LV" sz="2800" b="1" dirty="0" smtClean="0"/>
              <a:t>Martas</a:t>
            </a:r>
            <a:r>
              <a:rPr lang="lv-LV" sz="2800" dirty="0" smtClean="0"/>
              <a:t> doma ir labi pazīstama: ja   </a:t>
            </a:r>
            <a:r>
              <a:rPr lang="lv-LV" sz="2800" i="1" dirty="0" smtClean="0"/>
              <a:t>nedara </a:t>
            </a:r>
            <a:r>
              <a:rPr lang="lv-LV" sz="2800" i="1" dirty="0" smtClean="0"/>
              <a:t>darbus, tad nedarbus </a:t>
            </a:r>
            <a:r>
              <a:rPr lang="lv-LV" sz="2800" i="1" dirty="0" smtClean="0"/>
              <a:t>dara</a:t>
            </a:r>
            <a:r>
              <a:rPr lang="lv-LV" sz="2800" dirty="0" smtClean="0"/>
              <a:t>. </a:t>
            </a:r>
          </a:p>
          <a:p>
            <a:pPr>
              <a:lnSpc>
                <a:spcPts val="3200"/>
              </a:lnSpc>
              <a:buFont typeface="Arial" pitchFamily="34" charset="0"/>
              <a:buChar char="•"/>
            </a:pPr>
            <a:r>
              <a:rPr lang="lv-LV" sz="2800" dirty="0" smtClean="0"/>
              <a:t>Viņa ir </a:t>
            </a:r>
            <a:r>
              <a:rPr lang="lv-LV" sz="2800" b="1" dirty="0" smtClean="0"/>
              <a:t>jāliek pie darba</a:t>
            </a:r>
            <a:r>
              <a:rPr lang="lv-LV" sz="2800" dirty="0" smtClean="0"/>
              <a:t>, tas viņu </a:t>
            </a:r>
            <a:r>
              <a:rPr lang="lv-LV" sz="2800" b="1" dirty="0" smtClean="0"/>
              <a:t>izārstēs</a:t>
            </a:r>
            <a:r>
              <a:rPr lang="lv-LV" sz="2800" dirty="0" smtClean="0"/>
              <a:t>.</a:t>
            </a:r>
            <a:endParaRPr lang="lv-LV" sz="2800" dirty="0" smtClean="0"/>
          </a:p>
        </p:txBody>
      </p:sp>
      <p:sp>
        <p:nvSpPr>
          <p:cNvPr id="4100" name="Slide Number Placeholder 3"/>
          <p:cNvSpPr>
            <a:spLocks noGrp="1"/>
          </p:cNvSpPr>
          <p:nvPr>
            <p:ph type="sldNum" sz="quarter" idx="12"/>
          </p:nvPr>
        </p:nvSpPr>
        <p:spPr>
          <a:noFill/>
        </p:spPr>
        <p:txBody>
          <a:bodyPr/>
          <a:lstStyle/>
          <a:p>
            <a:fld id="{B78A4A36-4FDF-4651-BC52-D04793A4F14A}" type="slidenum">
              <a:rPr lang="lv-LV" smtClean="0"/>
              <a:pPr/>
              <a:t>4</a:t>
            </a:fld>
            <a:endParaRPr lang="lv-LV" smtClean="0"/>
          </a:p>
        </p:txBody>
      </p:sp>
      <p:pic>
        <p:nvPicPr>
          <p:cNvPr id="9218" name="Picture 2" descr="Martha received him into her house. And [her] sister Mary sat at Jesus'  feet and heard his word. But Martha … | Mary of bethany, Jesus pictures,  Pictures of christ"/>
          <p:cNvPicPr>
            <a:picLocks noChangeAspect="1" noChangeArrowheads="1"/>
          </p:cNvPicPr>
          <p:nvPr/>
        </p:nvPicPr>
        <p:blipFill>
          <a:blip r:embed="rId2"/>
          <a:srcRect l="20461" r="45252"/>
          <a:stretch>
            <a:fillRect/>
          </a:stretch>
        </p:blipFill>
        <p:spPr bwMode="auto">
          <a:xfrm>
            <a:off x="6572264" y="714357"/>
            <a:ext cx="2571736" cy="557216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218"/>
                                        </p:tgtEl>
                                        <p:attrNameLst>
                                          <p:attrName>style.visibility</p:attrName>
                                        </p:attrNameLst>
                                      </p:cBhvr>
                                      <p:to>
                                        <p:strVal val="visible"/>
                                      </p:to>
                                    </p:set>
                                    <p:animEffect transition="in" filter="fade">
                                      <p:cBhvr>
                                        <p:cTn id="11" dur="2000"/>
                                        <p:tgtEl>
                                          <p:spTgt spid="921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5" end="5"/>
                                            </p:txEl>
                                          </p:spTgt>
                                        </p:tgtEl>
                                        <p:attrNameLst>
                                          <p:attrName>style.visibility</p:attrName>
                                        </p:attrNameLst>
                                      </p:cBhvr>
                                      <p:to>
                                        <p:strVal val="visible"/>
                                      </p:to>
                                    </p:set>
                                    <p:anim calcmode="lin" valueType="num">
                                      <p:cBhvr additive="base">
                                        <p:cTn id="4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2" presetClass="entr" presetSubtype="4" fill="hold" nodeType="afterEffect">
                                  <p:stCondLst>
                                    <p:cond delay="0"/>
                                  </p:stCondLst>
                                  <p:childTnLst>
                                    <p:set>
                                      <p:cBhvr>
                                        <p:cTn id="44" dur="1" fill="hold">
                                          <p:stCondLst>
                                            <p:cond delay="0"/>
                                          </p:stCondLst>
                                        </p:cTn>
                                        <p:tgtEl>
                                          <p:spTgt spid="7">
                                            <p:txEl>
                                              <p:pRg st="6" end="6"/>
                                            </p:txEl>
                                          </p:spTgt>
                                        </p:tgtEl>
                                        <p:attrNameLst>
                                          <p:attrName>style.visibility</p:attrName>
                                        </p:attrNameLst>
                                      </p:cBhvr>
                                      <p:to>
                                        <p:strVal val="visible"/>
                                      </p:to>
                                    </p:set>
                                    <p:anim calcmode="lin" valueType="num">
                                      <p:cBhvr additive="base">
                                        <p:cTn id="45"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par>
                          <p:cTn id="47" fill="hold">
                            <p:stCondLst>
                              <p:cond delay="5500"/>
                            </p:stCondLst>
                            <p:childTnLst>
                              <p:par>
                                <p:cTn id="48" presetID="2" presetClass="entr" presetSubtype="4" fill="hold" nodeType="afterEffect">
                                  <p:stCondLst>
                                    <p:cond delay="0"/>
                                  </p:stCondLst>
                                  <p:childTnLst>
                                    <p:set>
                                      <p:cBhvr>
                                        <p:cTn id="49" dur="1" fill="hold">
                                          <p:stCondLst>
                                            <p:cond delay="0"/>
                                          </p:stCondLst>
                                        </p:cTn>
                                        <p:tgtEl>
                                          <p:spTgt spid="7">
                                            <p:txEl>
                                              <p:pRg st="7" end="7"/>
                                            </p:txEl>
                                          </p:spTgt>
                                        </p:tgtEl>
                                        <p:attrNameLst>
                                          <p:attrName>style.visibility</p:attrName>
                                        </p:attrNameLst>
                                      </p:cBhvr>
                                      <p:to>
                                        <p:strVal val="visible"/>
                                      </p:to>
                                    </p:set>
                                    <p:anim calcmode="lin" valueType="num">
                                      <p:cBhvr additive="base">
                                        <p:cTn id="50"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7">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The Gypsy Astronaut"/>
          <p:cNvPicPr>
            <a:picLocks noChangeAspect="1" noChangeArrowheads="1" noCrop="1"/>
          </p:cNvPicPr>
          <p:nvPr/>
        </p:nvPicPr>
        <p:blipFill>
          <a:blip r:embed="rId2"/>
          <a:srcRect/>
          <a:stretch>
            <a:fillRect/>
          </a:stretch>
        </p:blipFill>
        <p:spPr bwMode="auto">
          <a:xfrm>
            <a:off x="785786" y="3500438"/>
            <a:ext cx="7215238" cy="3357562"/>
          </a:xfrm>
          <a:prstGeom prst="rect">
            <a:avLst/>
          </a:prstGeom>
          <a:ln>
            <a:noFill/>
          </a:ln>
          <a:effectLst>
            <a:softEdge rad="112500"/>
          </a:effectLst>
        </p:spPr>
      </p:pic>
      <p:sp>
        <p:nvSpPr>
          <p:cNvPr id="10243" name="Rectangle 2"/>
          <p:cNvSpPr>
            <a:spLocks noGrp="1" noChangeArrowheads="1"/>
          </p:cNvSpPr>
          <p:nvPr>
            <p:ph type="title" idx="4294967295"/>
          </p:nvPr>
        </p:nvSpPr>
        <p:spPr>
          <a:xfrm>
            <a:off x="468313" y="0"/>
            <a:ext cx="8229600" cy="642938"/>
          </a:xfrm>
        </p:spPr>
        <p:txBody>
          <a:bodyPr/>
          <a:lstStyle/>
          <a:p>
            <a:pPr eaLnBrk="1" hangingPunct="1"/>
            <a:r>
              <a:rPr lang="lv-LV" b="1" dirty="0" smtClean="0">
                <a:solidFill>
                  <a:schemeClr val="tx1"/>
                </a:solidFill>
              </a:rPr>
              <a:t>Vai darbs izmaina cilvēku?</a:t>
            </a:r>
            <a:endParaRPr lang="lv-LV" b="1" dirty="0" smtClean="0">
              <a:solidFill>
                <a:schemeClr val="tx1"/>
              </a:solidFill>
            </a:endParaRPr>
          </a:p>
        </p:txBody>
      </p:sp>
      <p:sp>
        <p:nvSpPr>
          <p:cNvPr id="7" name="Rectangle 6"/>
          <p:cNvSpPr>
            <a:spLocks noChangeArrowheads="1"/>
          </p:cNvSpPr>
          <p:nvPr/>
        </p:nvSpPr>
        <p:spPr bwMode="auto">
          <a:xfrm>
            <a:off x="0" y="500063"/>
            <a:ext cx="9144000" cy="3108543"/>
          </a:xfrm>
          <a:prstGeom prst="rect">
            <a:avLst/>
          </a:prstGeom>
          <a:noFill/>
          <a:ln w="9525">
            <a:noFill/>
            <a:miter lim="800000"/>
            <a:headEnd/>
            <a:tailEnd/>
          </a:ln>
        </p:spPr>
        <p:txBody>
          <a:bodyPr>
            <a:spAutoFit/>
          </a:bodyPr>
          <a:lstStyle/>
          <a:p>
            <a:pPr>
              <a:buFont typeface="Arial" pitchFamily="34" charset="0"/>
              <a:buChar char="•"/>
            </a:pPr>
            <a:r>
              <a:rPr lang="lv-LV" sz="2800" dirty="0" smtClean="0"/>
              <a:t>Tā ir </a:t>
            </a:r>
            <a:r>
              <a:rPr lang="lv-LV" sz="2800" b="1" dirty="0" smtClean="0"/>
              <a:t>apgaismības laika ideja</a:t>
            </a:r>
            <a:r>
              <a:rPr lang="lv-LV" sz="2800" dirty="0" smtClean="0"/>
              <a:t>! Pirms tam bija </a:t>
            </a:r>
            <a:r>
              <a:rPr lang="lv-LV" sz="2800" b="1" dirty="0" smtClean="0"/>
              <a:t>citi sodi</a:t>
            </a:r>
            <a:r>
              <a:rPr lang="lv-LV" sz="2800" dirty="0" smtClean="0"/>
              <a:t>.</a:t>
            </a:r>
          </a:p>
          <a:p>
            <a:pPr>
              <a:buFont typeface="Arial" pitchFamily="34" charset="0"/>
              <a:buChar char="•"/>
            </a:pPr>
            <a:r>
              <a:rPr lang="lv-LV" sz="2800" b="1" dirty="0" smtClean="0"/>
              <a:t>Jādara </a:t>
            </a:r>
            <a:r>
              <a:rPr lang="lv-LV" sz="2800" b="1" dirty="0" smtClean="0"/>
              <a:t>darbs </a:t>
            </a:r>
            <a:r>
              <a:rPr lang="lv-LV" sz="2800" dirty="0" smtClean="0"/>
              <a:t>un ja </a:t>
            </a:r>
            <a:r>
              <a:rPr lang="lv-LV" sz="2800" b="1" dirty="0" smtClean="0"/>
              <a:t>negrib darīt</a:t>
            </a:r>
            <a:r>
              <a:rPr lang="lv-LV" sz="2800" dirty="0" smtClean="0"/>
              <a:t>, tad </a:t>
            </a:r>
            <a:r>
              <a:rPr lang="lv-LV" sz="2800" b="1" dirty="0" smtClean="0"/>
              <a:t>jāpiespiež</a:t>
            </a:r>
            <a:r>
              <a:rPr lang="lv-LV" sz="2800" dirty="0" smtClean="0"/>
              <a:t>.</a:t>
            </a:r>
            <a:endParaRPr lang="lv-LV" sz="2800" dirty="0" smtClean="0"/>
          </a:p>
          <a:p>
            <a:pPr>
              <a:buFont typeface="Arial" pitchFamily="34" charset="0"/>
              <a:buChar char="•"/>
            </a:pPr>
            <a:r>
              <a:rPr lang="lv-LV" sz="2800" b="1" dirty="0" smtClean="0"/>
              <a:t>Koncentrācijas nometnes</a:t>
            </a:r>
            <a:r>
              <a:rPr lang="lv-LV" sz="2800" dirty="0" smtClean="0"/>
              <a:t>: </a:t>
            </a:r>
            <a:r>
              <a:rPr lang="lv-LV" sz="2800" b="1" dirty="0" smtClean="0"/>
              <a:t>Darbs dara brīvu</a:t>
            </a:r>
            <a:r>
              <a:rPr lang="lv-LV" sz="2800" dirty="0" smtClean="0"/>
              <a:t>!</a:t>
            </a:r>
            <a:endParaRPr lang="lv-LV" sz="2800" dirty="0" smtClean="0"/>
          </a:p>
          <a:p>
            <a:pPr>
              <a:buFont typeface="Arial" pitchFamily="34" charset="0"/>
              <a:buChar char="•"/>
            </a:pPr>
            <a:r>
              <a:rPr lang="lv-LV" sz="2800" b="1" dirty="0" smtClean="0"/>
              <a:t>Farizeji</a:t>
            </a:r>
            <a:r>
              <a:rPr lang="lv-LV" sz="2800" dirty="0" smtClean="0"/>
              <a:t> </a:t>
            </a:r>
            <a:r>
              <a:rPr lang="lv-LV" sz="2800" dirty="0" smtClean="0"/>
              <a:t>jūd</a:t>
            </a:r>
            <a:r>
              <a:rPr lang="lv-LV" sz="2800" dirty="0" smtClean="0"/>
              <a:t>u </a:t>
            </a:r>
            <a:r>
              <a:rPr lang="lv-LV" sz="2800" dirty="0" smtClean="0"/>
              <a:t>vecākiem bija </a:t>
            </a:r>
            <a:r>
              <a:rPr lang="lv-LV" sz="2800" b="1" dirty="0" smtClean="0"/>
              <a:t>devuši darbu padomus</a:t>
            </a:r>
            <a:r>
              <a:rPr lang="lv-LV" sz="2800" dirty="0" smtClean="0"/>
              <a:t>, bet tie </a:t>
            </a:r>
            <a:r>
              <a:rPr lang="lv-LV" sz="2800" b="1" dirty="0" smtClean="0"/>
              <a:t>bērni </a:t>
            </a:r>
            <a:r>
              <a:rPr lang="lv-LV" sz="2800" b="1" dirty="0" smtClean="0"/>
              <a:t>tāpat bija izauguši </a:t>
            </a:r>
            <a:r>
              <a:rPr lang="lv-LV" sz="2800" b="1" dirty="0" smtClean="0"/>
              <a:t>ļaunām sirdīm.</a:t>
            </a:r>
            <a:r>
              <a:rPr lang="lv-LV" sz="2800" dirty="0" smtClean="0"/>
              <a:t>  </a:t>
            </a:r>
          </a:p>
          <a:p>
            <a:pPr>
              <a:buFont typeface="Arial" pitchFamily="34" charset="0"/>
              <a:buChar char="•"/>
            </a:pPr>
            <a:r>
              <a:rPr lang="lv-LV" sz="2800" i="1" dirty="0" smtClean="0"/>
              <a:t>Vai tad tu nezini, ka tā darīt ir slikti? </a:t>
            </a:r>
            <a:r>
              <a:rPr lang="lv-LV" sz="2800" i="1" dirty="0" smtClean="0"/>
              <a:t>– Zinu </a:t>
            </a:r>
            <a:r>
              <a:rPr lang="lv-LV" sz="2800" i="1" dirty="0" smtClean="0"/>
              <a:t>vēl labāk nekā tu, bet es </a:t>
            </a:r>
            <a:r>
              <a:rPr lang="lv-LV" sz="2800" i="1" dirty="0" smtClean="0"/>
              <a:t>neko savai sirdij </a:t>
            </a:r>
            <a:r>
              <a:rPr lang="lv-LV" sz="2800" i="1" dirty="0" smtClean="0"/>
              <a:t>nevaru padarīt </a:t>
            </a:r>
          </a:p>
        </p:txBody>
      </p:sp>
      <p:sp>
        <p:nvSpPr>
          <p:cNvPr id="4100" name="Slide Number Placeholder 3"/>
          <p:cNvSpPr>
            <a:spLocks noGrp="1"/>
          </p:cNvSpPr>
          <p:nvPr>
            <p:ph type="sldNum" sz="quarter" idx="12"/>
          </p:nvPr>
        </p:nvSpPr>
        <p:spPr>
          <a:noFill/>
        </p:spPr>
        <p:txBody>
          <a:bodyPr/>
          <a:lstStyle/>
          <a:p>
            <a:fld id="{B78A4A36-4FDF-4651-BC52-D04793A4F14A}" type="slidenum">
              <a:rPr lang="lv-LV" smtClean="0"/>
              <a:pPr/>
              <a:t>5</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2000"/>
                                        <p:tgtEl>
                                          <p:spTgt spid="102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Amazon.com: Jesus Nailed On The Cross Resin Wall Crucifix, 14 Inch: Home &amp;  Kitchen"/>
          <p:cNvPicPr>
            <a:picLocks noChangeAspect="1" noChangeArrowheads="1"/>
          </p:cNvPicPr>
          <p:nvPr/>
        </p:nvPicPr>
        <p:blipFill>
          <a:blip r:embed="rId2" cstate="print"/>
          <a:srcRect/>
          <a:stretch>
            <a:fillRect/>
          </a:stretch>
        </p:blipFill>
        <p:spPr bwMode="auto">
          <a:xfrm>
            <a:off x="7858148" y="0"/>
            <a:ext cx="1285851" cy="1428736"/>
          </a:xfrm>
          <a:prstGeom prst="rect">
            <a:avLst/>
          </a:prstGeom>
          <a:ln>
            <a:noFill/>
          </a:ln>
          <a:effectLst>
            <a:softEdge rad="112500"/>
          </a:effectLst>
        </p:spPr>
      </p:pic>
      <p:sp>
        <p:nvSpPr>
          <p:cNvPr id="10243" name="Rectangle 2"/>
          <p:cNvSpPr>
            <a:spLocks noGrp="1" noChangeArrowheads="1"/>
          </p:cNvSpPr>
          <p:nvPr>
            <p:ph type="title" idx="4294967295"/>
          </p:nvPr>
        </p:nvSpPr>
        <p:spPr>
          <a:xfrm>
            <a:off x="0" y="0"/>
            <a:ext cx="7929586" cy="642938"/>
          </a:xfrm>
        </p:spPr>
        <p:txBody>
          <a:bodyPr/>
          <a:lstStyle/>
          <a:p>
            <a:pPr eaLnBrk="1" hangingPunct="1"/>
            <a:r>
              <a:rPr lang="lv-LV" b="1" dirty="0" smtClean="0">
                <a:solidFill>
                  <a:schemeClr val="tx1"/>
                </a:solidFill>
              </a:rPr>
              <a:t>Jēzus mācība maina sirdis</a:t>
            </a:r>
            <a:endParaRPr lang="lv-LV" b="1" dirty="0" smtClean="0">
              <a:solidFill>
                <a:schemeClr val="tx1"/>
              </a:solidFill>
            </a:endParaRPr>
          </a:p>
        </p:txBody>
      </p:sp>
      <p:sp>
        <p:nvSpPr>
          <p:cNvPr id="7" name="Rectangle 6"/>
          <p:cNvSpPr>
            <a:spLocks noChangeArrowheads="1"/>
          </p:cNvSpPr>
          <p:nvPr/>
        </p:nvSpPr>
        <p:spPr bwMode="auto">
          <a:xfrm>
            <a:off x="0" y="538722"/>
            <a:ext cx="9144000" cy="6247864"/>
          </a:xfrm>
          <a:prstGeom prst="rect">
            <a:avLst/>
          </a:prstGeom>
          <a:noFill/>
          <a:ln w="9525">
            <a:noFill/>
            <a:miter lim="800000"/>
            <a:headEnd/>
            <a:tailEnd/>
          </a:ln>
        </p:spPr>
        <p:txBody>
          <a:bodyPr>
            <a:spAutoFit/>
          </a:bodyPr>
          <a:lstStyle/>
          <a:p>
            <a:pPr>
              <a:lnSpc>
                <a:spcPts val="3200"/>
              </a:lnSpc>
              <a:buFont typeface="Arial" pitchFamily="34" charset="0"/>
              <a:buChar char="•"/>
            </a:pPr>
            <a:r>
              <a:rPr lang="lv-LV" sz="2800" dirty="0" smtClean="0"/>
              <a:t>Jēzus </a:t>
            </a:r>
            <a:r>
              <a:rPr lang="lv-LV" sz="2800" b="1" dirty="0" smtClean="0"/>
              <a:t>izmainīja</a:t>
            </a:r>
            <a:r>
              <a:rPr lang="lv-LV" sz="2800" dirty="0" smtClean="0"/>
              <a:t> zagļu, netikļu </a:t>
            </a:r>
            <a:r>
              <a:rPr lang="lv-LV" sz="2800" dirty="0" smtClean="0"/>
              <a:t>un </a:t>
            </a:r>
            <a:r>
              <a:rPr lang="lv-LV" sz="2800" dirty="0" smtClean="0"/>
              <a:t>grēcinieku </a:t>
            </a:r>
            <a:r>
              <a:rPr lang="lv-LV" sz="2800" b="1" dirty="0" smtClean="0"/>
              <a:t>sirdis!</a:t>
            </a:r>
          </a:p>
          <a:p>
            <a:pPr>
              <a:lnSpc>
                <a:spcPts val="3200"/>
              </a:lnSpc>
              <a:buFont typeface="Arial" pitchFamily="34" charset="0"/>
              <a:buChar char="•"/>
            </a:pPr>
            <a:r>
              <a:rPr lang="lv-LV" sz="2800" b="1" dirty="0" smtClean="0"/>
              <a:t>Kā Jēzum tas izdevās? Vai ar darbiem?</a:t>
            </a:r>
            <a:r>
              <a:rPr lang="lv-LV" sz="2800" dirty="0" smtClean="0"/>
              <a:t> </a:t>
            </a:r>
          </a:p>
          <a:p>
            <a:pPr>
              <a:lnSpc>
                <a:spcPts val="3200"/>
              </a:lnSpc>
              <a:buFont typeface="Arial" pitchFamily="34" charset="0"/>
              <a:buChar char="•"/>
            </a:pPr>
            <a:r>
              <a:rPr lang="lv-LV" sz="2800" dirty="0" smtClean="0"/>
              <a:t>Pie </a:t>
            </a:r>
            <a:r>
              <a:rPr lang="lv-LV" sz="2800" b="1" dirty="0" smtClean="0"/>
              <a:t>Jēzus</a:t>
            </a:r>
            <a:r>
              <a:rPr lang="lv-LV" sz="2800" dirty="0" smtClean="0"/>
              <a:t> nāca </a:t>
            </a:r>
            <a:r>
              <a:rPr lang="lv-LV" sz="2800" b="1" dirty="0" smtClean="0"/>
              <a:t>muitnieki</a:t>
            </a:r>
            <a:r>
              <a:rPr lang="lv-LV" sz="2800" dirty="0" smtClean="0"/>
              <a:t> un </a:t>
            </a:r>
            <a:r>
              <a:rPr lang="lv-LV" sz="2800" b="1" dirty="0" smtClean="0"/>
              <a:t>netikles</a:t>
            </a:r>
            <a:r>
              <a:rPr lang="lv-LV" sz="2800" dirty="0" smtClean="0"/>
              <a:t> </a:t>
            </a:r>
            <a:r>
              <a:rPr lang="lv-LV" sz="2800" b="1" dirty="0" smtClean="0"/>
              <a:t>grēkus sūdzēt</a:t>
            </a:r>
            <a:r>
              <a:rPr lang="lv-LV" sz="2800" dirty="0" smtClean="0"/>
              <a:t>. Kā viņi tika </a:t>
            </a:r>
            <a:r>
              <a:rPr lang="lv-LV" sz="2800" b="1" dirty="0" smtClean="0"/>
              <a:t>izmainīti</a:t>
            </a:r>
            <a:r>
              <a:rPr lang="lv-LV" sz="2800" dirty="0" smtClean="0"/>
              <a:t> – ne ar </a:t>
            </a:r>
            <a:r>
              <a:rPr lang="lv-LV" sz="2800" b="1" dirty="0" smtClean="0"/>
              <a:t>darbiem</a:t>
            </a:r>
            <a:r>
              <a:rPr lang="lv-LV" sz="2800" dirty="0" smtClean="0"/>
              <a:t>, bet ar </a:t>
            </a:r>
            <a:r>
              <a:rPr lang="lv-LV" sz="2800" b="1" dirty="0" smtClean="0"/>
              <a:t>evaņģēliju</a:t>
            </a:r>
          </a:p>
          <a:p>
            <a:pPr>
              <a:lnSpc>
                <a:spcPts val="3200"/>
              </a:lnSpc>
              <a:buFont typeface="Arial" pitchFamily="34" charset="0"/>
              <a:buChar char="•"/>
            </a:pPr>
            <a:r>
              <a:rPr lang="lv-LV" sz="2800" b="1" dirty="0" smtClean="0"/>
              <a:t>Pāvils: </a:t>
            </a:r>
            <a:r>
              <a:rPr lang="lv-LV" sz="2800" i="1" dirty="0" smtClean="0"/>
              <a:t>“To vien vēlos no jums dabūt zināt: vai jūs Garu esat saņēmuši ar bauslības darbiem vai ar ticības sludināšanu</a:t>
            </a:r>
            <a:r>
              <a:rPr lang="lv-LV" sz="2800" i="1" dirty="0" smtClean="0"/>
              <a:t>?” </a:t>
            </a:r>
            <a:r>
              <a:rPr lang="lv-LV" sz="2800" dirty="0" smtClean="0"/>
              <a:t>(Gal.3:2)</a:t>
            </a:r>
          </a:p>
          <a:p>
            <a:pPr>
              <a:lnSpc>
                <a:spcPts val="3200"/>
              </a:lnSpc>
              <a:buFont typeface="Arial" pitchFamily="34" charset="0"/>
              <a:buChar char="•"/>
            </a:pPr>
            <a:r>
              <a:rPr lang="lv-LV" sz="2800" b="1" dirty="0" smtClean="0"/>
              <a:t>Pāvils tālāk</a:t>
            </a:r>
            <a:r>
              <a:rPr lang="lv-LV" sz="2800" dirty="0" smtClean="0"/>
              <a:t>: “</a:t>
            </a:r>
            <a:r>
              <a:rPr lang="lv-LV" sz="2800" i="1" dirty="0" smtClean="0"/>
              <a:t>Gara </a:t>
            </a:r>
            <a:r>
              <a:rPr lang="lv-LV" sz="2800" i="1" dirty="0" smtClean="0"/>
              <a:t>auglis ir: mīlestība, prieks, miers, pacietība, laipnība, labprātība, uzticamība, lēnprātība, atturība</a:t>
            </a:r>
            <a:r>
              <a:rPr lang="lv-LV" sz="2800" dirty="0" smtClean="0"/>
              <a:t>.</a:t>
            </a:r>
            <a:r>
              <a:rPr lang="lv-LV" sz="2800" dirty="0" smtClean="0"/>
              <a:t>” (Gal.5:22) Vai te </a:t>
            </a:r>
            <a:r>
              <a:rPr lang="lv-LV" sz="2800" b="1" dirty="0" smtClean="0"/>
              <a:t>redzat kādu darbu</a:t>
            </a:r>
            <a:r>
              <a:rPr lang="lv-LV" sz="2800" dirty="0" smtClean="0"/>
              <a:t>?</a:t>
            </a:r>
          </a:p>
          <a:p>
            <a:pPr>
              <a:lnSpc>
                <a:spcPts val="3200"/>
              </a:lnSpc>
              <a:buFont typeface="Arial" pitchFamily="34" charset="0"/>
              <a:buChar char="•"/>
            </a:pPr>
            <a:r>
              <a:rPr lang="lv-LV" sz="2800" b="1" dirty="0" smtClean="0"/>
              <a:t>Augļiem </a:t>
            </a:r>
            <a:r>
              <a:rPr lang="lv-LV" sz="2800" b="1" dirty="0" smtClean="0"/>
              <a:t>nāk līdzi </a:t>
            </a:r>
            <a:r>
              <a:rPr lang="lv-LV" sz="2800" b="1" dirty="0" smtClean="0"/>
              <a:t>darbi</a:t>
            </a:r>
            <a:r>
              <a:rPr lang="lv-LV" sz="2800" b="1" dirty="0" smtClean="0"/>
              <a:t>!</a:t>
            </a:r>
            <a:r>
              <a:rPr lang="lv-LV" sz="2800" dirty="0" smtClean="0"/>
              <a:t> </a:t>
            </a:r>
            <a:r>
              <a:rPr lang="lv-LV" sz="2800" dirty="0" smtClean="0"/>
              <a:t>Bet </a:t>
            </a:r>
            <a:r>
              <a:rPr lang="lv-LV" sz="2800" b="1" dirty="0" smtClean="0"/>
              <a:t>otrādāk gan </a:t>
            </a:r>
            <a:r>
              <a:rPr lang="lv-LV" sz="2800" b="1" dirty="0" smtClean="0"/>
              <a:t>nē</a:t>
            </a:r>
            <a:r>
              <a:rPr lang="lv-LV" sz="2800" b="1" dirty="0" smtClean="0"/>
              <a:t>!</a:t>
            </a:r>
            <a:r>
              <a:rPr lang="lv-LV" sz="2800" dirty="0" smtClean="0"/>
              <a:t> </a:t>
            </a:r>
          </a:p>
          <a:p>
            <a:pPr>
              <a:lnSpc>
                <a:spcPts val="3200"/>
              </a:lnSpc>
            </a:pPr>
            <a:r>
              <a:rPr lang="lv-LV" sz="2800" dirty="0" smtClean="0"/>
              <a:t>Luters</a:t>
            </a:r>
            <a:r>
              <a:rPr lang="lv-LV" sz="2800" dirty="0" smtClean="0"/>
              <a:t>: </a:t>
            </a:r>
            <a:r>
              <a:rPr lang="lv-LV" sz="2800" dirty="0" smtClean="0"/>
              <a:t>“</a:t>
            </a:r>
            <a:r>
              <a:rPr lang="lv-LV" sz="2800" i="1" dirty="0" smtClean="0"/>
              <a:t>Ticība </a:t>
            </a:r>
            <a:r>
              <a:rPr lang="lv-LV" sz="2800" i="1" dirty="0" smtClean="0"/>
              <a:t>ir tik dzīva, darbīga, varena lieta, ka tā ne brīdi nemitas darīt labu; tā arī nejautā vai vajag darīt labus darbus. Pirms vēl jautāsi, tā jau dara šos darbus un turpina tos darīt bez mitas</a:t>
            </a:r>
            <a:r>
              <a:rPr lang="lv-LV" sz="2800" i="1" dirty="0" smtClean="0"/>
              <a:t>.</a:t>
            </a:r>
            <a:r>
              <a:rPr lang="lv-LV" sz="2800" dirty="0" smtClean="0"/>
              <a:t>”</a:t>
            </a:r>
            <a:endParaRPr lang="lv-LV" sz="2800" dirty="0" smtClean="0"/>
          </a:p>
        </p:txBody>
      </p:sp>
      <p:sp>
        <p:nvSpPr>
          <p:cNvPr id="4100" name="Slide Number Placeholder 3"/>
          <p:cNvSpPr>
            <a:spLocks noGrp="1"/>
          </p:cNvSpPr>
          <p:nvPr>
            <p:ph type="sldNum" sz="quarter" idx="12"/>
          </p:nvPr>
        </p:nvSpPr>
        <p:spPr>
          <a:noFill/>
        </p:spPr>
        <p:txBody>
          <a:bodyPr/>
          <a:lstStyle/>
          <a:p>
            <a:fld id="{B78A4A36-4FDF-4651-BC52-D04793A4F14A}" type="slidenum">
              <a:rPr lang="lv-LV" smtClean="0"/>
              <a:pPr/>
              <a:t>6</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6626"/>
                                        </p:tgtEl>
                                        <p:attrNameLst>
                                          <p:attrName>style.visibility</p:attrName>
                                        </p:attrNameLst>
                                      </p:cBhvr>
                                      <p:to>
                                        <p:strVal val="visible"/>
                                      </p:to>
                                    </p:set>
                                    <p:animEffect transition="in" filter="fade">
                                      <p:cBhvr>
                                        <p:cTn id="11" dur="2000"/>
                                        <p:tgtEl>
                                          <p:spTgt spid="2662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5" end="5"/>
                                            </p:txEl>
                                          </p:spTgt>
                                        </p:tgtEl>
                                        <p:attrNameLst>
                                          <p:attrName>style.visibility</p:attrName>
                                        </p:attrNameLst>
                                      </p:cBhvr>
                                      <p:to>
                                        <p:strVal val="visible"/>
                                      </p:to>
                                    </p:set>
                                    <p:anim calcmode="lin" valueType="num">
                                      <p:cBhvr additive="base">
                                        <p:cTn id="4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2" presetClass="entr" presetSubtype="4" fill="hold" nodeType="afterEffect">
                                  <p:stCondLst>
                                    <p:cond delay="0"/>
                                  </p:stCondLst>
                                  <p:childTnLst>
                                    <p:set>
                                      <p:cBhvr>
                                        <p:cTn id="44" dur="1" fill="hold">
                                          <p:stCondLst>
                                            <p:cond delay="0"/>
                                          </p:stCondLst>
                                        </p:cTn>
                                        <p:tgtEl>
                                          <p:spTgt spid="7">
                                            <p:txEl>
                                              <p:pRg st="6" end="6"/>
                                            </p:txEl>
                                          </p:spTgt>
                                        </p:tgtEl>
                                        <p:attrNameLst>
                                          <p:attrName>style.visibility</p:attrName>
                                        </p:attrNameLst>
                                      </p:cBhvr>
                                      <p:to>
                                        <p:strVal val="visible"/>
                                      </p:to>
                                    </p:set>
                                    <p:anim calcmode="lin" valueType="num">
                                      <p:cBhvr additive="base">
                                        <p:cTn id="45"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spcBef>
                <a:spcPts val="0"/>
              </a:spcBef>
              <a:buNone/>
            </a:pPr>
            <a:r>
              <a:rPr lang="lv-LV" sz="2800" i="1" dirty="0" smtClean="0"/>
              <a:t>Lk.8:1-2: Jēzus </a:t>
            </a:r>
            <a:r>
              <a:rPr lang="lv-LV" sz="2800" i="1" dirty="0" smtClean="0"/>
              <a:t>staigāja pa pilsētām un ciemiem, mācīdams ļaudis un sludinādams Dieva valstību, un tie divpadsmit bija pie Viņa</a:t>
            </a:r>
            <a:r>
              <a:rPr lang="lv-LV" sz="2800" i="1" dirty="0" smtClean="0"/>
              <a:t>, kā </a:t>
            </a:r>
            <a:r>
              <a:rPr lang="lv-LV" sz="2800" i="1" dirty="0" smtClean="0"/>
              <a:t>arī dažas sievas, kuras Viņš bija dziedinājis no ļauniem gariem un vājībām: Marija, saukta Magdalēna, no kuras bija izgājuši septiņi ļauni </a:t>
            </a:r>
            <a:r>
              <a:rPr lang="lv-LV" sz="2800" i="1" dirty="0" smtClean="0"/>
              <a:t>gari.</a:t>
            </a:r>
            <a:endParaRPr lang="lv-LV" sz="2800" i="1" dirty="0" smtClean="0"/>
          </a:p>
        </p:txBody>
      </p:sp>
      <p:sp>
        <p:nvSpPr>
          <p:cNvPr id="7" name="Rectangle 6"/>
          <p:cNvSpPr>
            <a:spLocks noChangeArrowheads="1"/>
          </p:cNvSpPr>
          <p:nvPr/>
        </p:nvSpPr>
        <p:spPr bwMode="auto">
          <a:xfrm>
            <a:off x="857224" y="2357430"/>
            <a:ext cx="8143900" cy="1384995"/>
          </a:xfrm>
          <a:prstGeom prst="rect">
            <a:avLst/>
          </a:prstGeom>
          <a:noFill/>
          <a:ln w="9525">
            <a:noFill/>
            <a:miter lim="800000"/>
            <a:headEnd/>
            <a:tailEnd/>
          </a:ln>
        </p:spPr>
        <p:txBody>
          <a:bodyPr wrap="square">
            <a:spAutoFit/>
          </a:bodyPr>
          <a:lstStyle/>
          <a:p>
            <a:pPr>
              <a:buFont typeface="Arial" charset="0"/>
              <a:buChar char="•"/>
            </a:pPr>
            <a:r>
              <a:rPr lang="lv-LV" sz="2800" b="1" dirty="0"/>
              <a:t>Jēzus</a:t>
            </a:r>
            <a:r>
              <a:rPr lang="lv-LV" sz="2800" dirty="0"/>
              <a:t> </a:t>
            </a:r>
            <a:r>
              <a:rPr lang="lv-LV" sz="2800" dirty="0" smtClean="0"/>
              <a:t>Mariju Magdalēnu jau pazina.</a:t>
            </a:r>
          </a:p>
          <a:p>
            <a:pPr>
              <a:buFont typeface="Arial" charset="0"/>
              <a:buChar char="•"/>
            </a:pPr>
            <a:r>
              <a:rPr lang="lv-LV" sz="2800" b="1" dirty="0" smtClean="0"/>
              <a:t>Jēzus</a:t>
            </a:r>
            <a:r>
              <a:rPr lang="lv-LV" sz="2800" dirty="0" smtClean="0"/>
              <a:t> </a:t>
            </a:r>
            <a:r>
              <a:rPr lang="lv-LV" sz="2800" b="1" dirty="0" smtClean="0"/>
              <a:t>bija izdzinis 7 ļaunos garus </a:t>
            </a:r>
            <a:r>
              <a:rPr lang="lv-LV" sz="2800" dirty="0" smtClean="0"/>
              <a:t>no viņas.</a:t>
            </a:r>
          </a:p>
          <a:p>
            <a:pPr>
              <a:buFont typeface="Arial" charset="0"/>
              <a:buChar char="•"/>
            </a:pPr>
            <a:r>
              <a:rPr lang="lv-LV" sz="2800" dirty="0" smtClean="0"/>
              <a:t>Marija bija </a:t>
            </a:r>
            <a:r>
              <a:rPr lang="lv-LV" sz="2800" b="1" dirty="0" smtClean="0"/>
              <a:t>kļuvusi</a:t>
            </a:r>
            <a:r>
              <a:rPr lang="lv-LV" sz="2800" dirty="0" smtClean="0"/>
              <a:t> par </a:t>
            </a:r>
            <a:r>
              <a:rPr lang="lv-LV" sz="2800" b="1" dirty="0" smtClean="0"/>
              <a:t>Jēzus sekotāju</a:t>
            </a:r>
            <a:r>
              <a:rPr lang="lv-LV" sz="2800" dirty="0" smtClean="0"/>
              <a:t>.</a:t>
            </a:r>
            <a:endParaRPr lang="lv-LV" sz="2800" dirty="0"/>
          </a:p>
        </p:txBody>
      </p:sp>
      <p:sp>
        <p:nvSpPr>
          <p:cNvPr id="5124" name="Slide Number Placeholder 3"/>
          <p:cNvSpPr>
            <a:spLocks noGrp="1"/>
          </p:cNvSpPr>
          <p:nvPr>
            <p:ph type="sldNum" sz="quarter" idx="12"/>
          </p:nvPr>
        </p:nvSpPr>
        <p:spPr>
          <a:noFill/>
        </p:spPr>
        <p:txBody>
          <a:bodyPr/>
          <a:lstStyle/>
          <a:p>
            <a:fld id="{264A812A-0A18-4057-A3B0-69F62FC08529}" type="slidenum">
              <a:rPr lang="lv-LV" smtClean="0"/>
              <a:pPr/>
              <a:t>7</a:t>
            </a:fld>
            <a:endParaRPr lang="lv-LV" smtClean="0"/>
          </a:p>
        </p:txBody>
      </p:sp>
      <p:pic>
        <p:nvPicPr>
          <p:cNvPr id="8194" name="Picture 2" descr="Was Mary Magdalene Jesus' lover? - Quora"/>
          <p:cNvPicPr>
            <a:picLocks noChangeAspect="1" noChangeArrowheads="1"/>
          </p:cNvPicPr>
          <p:nvPr/>
        </p:nvPicPr>
        <p:blipFill>
          <a:blip r:embed="rId2"/>
          <a:srcRect/>
          <a:stretch>
            <a:fillRect/>
          </a:stretch>
        </p:blipFill>
        <p:spPr bwMode="auto">
          <a:xfrm>
            <a:off x="928662" y="3714752"/>
            <a:ext cx="6858048" cy="314324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4"/>
                                        </p:tgtEl>
                                        <p:attrNameLst>
                                          <p:attrName>style.visibility</p:attrName>
                                        </p:attrNameLst>
                                      </p:cBhvr>
                                      <p:to>
                                        <p:strVal val="visible"/>
                                      </p:to>
                                    </p:set>
                                    <p:animEffect transition="in" filter="fade">
                                      <p:cBhvr>
                                        <p:cTn id="11" dur="2000"/>
                                        <p:tgtEl>
                                          <p:spTgt spid="819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dirty="0" smtClean="0"/>
              <a:t>38 Tālāk iedami, viņi iegāja kādā ciemā. Kāda sieviete, vārdā Marta, uzņēma Viņu savā namā. 39 Viņai bija māsa, vārdā Marija. Tā apsēdās pie Tā Kunga kājām un klausījās Viņa vārdos.</a:t>
            </a:r>
          </a:p>
        </p:txBody>
      </p:sp>
      <p:sp>
        <p:nvSpPr>
          <p:cNvPr id="7" name="Rectangle 6"/>
          <p:cNvSpPr>
            <a:spLocks noChangeArrowheads="1"/>
          </p:cNvSpPr>
          <p:nvPr/>
        </p:nvSpPr>
        <p:spPr bwMode="auto">
          <a:xfrm>
            <a:off x="0" y="1571625"/>
            <a:ext cx="5857884" cy="5262979"/>
          </a:xfrm>
          <a:prstGeom prst="rect">
            <a:avLst/>
          </a:prstGeom>
          <a:noFill/>
          <a:ln w="9525">
            <a:noFill/>
            <a:miter lim="800000"/>
            <a:headEnd/>
            <a:tailEnd/>
          </a:ln>
        </p:spPr>
        <p:txBody>
          <a:bodyPr wrap="square">
            <a:spAutoFit/>
          </a:bodyPr>
          <a:lstStyle/>
          <a:p>
            <a:pPr>
              <a:buFont typeface="Arial" charset="0"/>
              <a:buChar char="•"/>
            </a:pPr>
            <a:r>
              <a:rPr lang="lv-LV" sz="2800" b="1" dirty="0"/>
              <a:t>Jēzus</a:t>
            </a:r>
            <a:r>
              <a:rPr lang="lv-LV" sz="2800" dirty="0"/>
              <a:t> </a:t>
            </a:r>
            <a:r>
              <a:rPr lang="lv-LV" sz="2800" dirty="0" smtClean="0"/>
              <a:t>iegriezies ciemos pie saviem </a:t>
            </a:r>
            <a:r>
              <a:rPr lang="lv-LV" sz="2800" b="1" dirty="0" smtClean="0"/>
              <a:t>draugiem</a:t>
            </a:r>
            <a:r>
              <a:rPr lang="lv-LV" sz="2800" dirty="0" smtClean="0"/>
              <a:t>. </a:t>
            </a:r>
          </a:p>
          <a:p>
            <a:pPr>
              <a:buFont typeface="Arial" charset="0"/>
              <a:buChar char="•"/>
            </a:pPr>
            <a:r>
              <a:rPr lang="lv-LV" sz="2800" dirty="0" smtClean="0"/>
              <a:t>Kad Jēzus ieradās </a:t>
            </a:r>
            <a:r>
              <a:rPr lang="lv-LV" sz="2800" b="1" dirty="0" smtClean="0"/>
              <a:t>Marija</a:t>
            </a:r>
            <a:r>
              <a:rPr lang="lv-LV" sz="2800" dirty="0"/>
              <a:t>, kura </a:t>
            </a:r>
            <a:r>
              <a:rPr lang="lv-LV" sz="2800" b="1" dirty="0"/>
              <a:t>apsēdās</a:t>
            </a:r>
            <a:r>
              <a:rPr lang="lv-LV" sz="2800" dirty="0"/>
              <a:t> pie Jēzus kājām un </a:t>
            </a:r>
            <a:r>
              <a:rPr lang="lv-LV" sz="2800" b="1" dirty="0"/>
              <a:t>klausījās Viņa vārdos</a:t>
            </a:r>
            <a:r>
              <a:rPr lang="lv-LV" sz="2800" dirty="0" smtClean="0"/>
              <a:t>.</a:t>
            </a:r>
          </a:p>
          <a:p>
            <a:pPr>
              <a:buFont typeface="Arial" charset="0"/>
              <a:buChar char="•"/>
            </a:pPr>
            <a:r>
              <a:rPr lang="lv-LV" sz="2800" dirty="0" smtClean="0"/>
              <a:t>Marija </a:t>
            </a:r>
            <a:r>
              <a:rPr lang="lv-LV" sz="2800" dirty="0"/>
              <a:t>bija sapratusi, ka </a:t>
            </a:r>
            <a:r>
              <a:rPr lang="lv-LV" sz="2800" b="1" dirty="0"/>
              <a:t>Jēzus vārdos ir</a:t>
            </a:r>
            <a:r>
              <a:rPr lang="lv-LV" sz="2800" dirty="0"/>
              <a:t> kas </a:t>
            </a:r>
            <a:r>
              <a:rPr lang="lv-LV" sz="2800" b="1" dirty="0"/>
              <a:t>īpašs</a:t>
            </a:r>
            <a:r>
              <a:rPr lang="lv-LV" sz="2800" dirty="0"/>
              <a:t>, ka tajos ir </a:t>
            </a:r>
            <a:r>
              <a:rPr lang="lv-LV" sz="2800" b="1" dirty="0"/>
              <a:t>dzīvība</a:t>
            </a:r>
            <a:r>
              <a:rPr lang="lv-LV" sz="2800" dirty="0"/>
              <a:t>. </a:t>
            </a:r>
            <a:r>
              <a:rPr lang="lv-LV" sz="2800" dirty="0" smtClean="0"/>
              <a:t>Tāpēc </a:t>
            </a:r>
            <a:r>
              <a:rPr lang="lv-LV" sz="2800" dirty="0"/>
              <a:t>viņa centās tvert katru Jēzus vārdu. </a:t>
            </a:r>
            <a:endParaRPr lang="lv-LV" sz="2800" dirty="0" smtClean="0"/>
          </a:p>
          <a:p>
            <a:pPr>
              <a:buFont typeface="Arial" charset="0"/>
              <a:buChar char="•"/>
            </a:pPr>
            <a:r>
              <a:rPr lang="lv-LV" sz="2800" dirty="0" smtClean="0"/>
              <a:t>Marija </a:t>
            </a:r>
            <a:r>
              <a:rPr lang="lv-LV" sz="2800" b="1" dirty="0"/>
              <a:t>turēja</a:t>
            </a:r>
            <a:r>
              <a:rPr lang="lv-LV" sz="2800" dirty="0"/>
              <a:t> Jēzus vārdus </a:t>
            </a:r>
            <a:r>
              <a:rPr lang="lv-LV" sz="2800" b="1" dirty="0"/>
              <a:t>vērtīgāku par </a:t>
            </a:r>
            <a:r>
              <a:rPr lang="lv-LV" sz="2800" b="1" dirty="0" smtClean="0"/>
              <a:t>jebko citu, </a:t>
            </a:r>
            <a:r>
              <a:rPr lang="lv-LV" sz="2800" dirty="0" smtClean="0"/>
              <a:t>jo tas   jau bija </a:t>
            </a:r>
            <a:r>
              <a:rPr lang="lv-LV" sz="2800" b="1" dirty="0" smtClean="0"/>
              <a:t>izmainījis viņas dzīvi</a:t>
            </a:r>
            <a:r>
              <a:rPr lang="lv-LV" sz="2800" dirty="0" smtClean="0"/>
              <a:t>.</a:t>
            </a:r>
            <a:endParaRPr lang="lv-LV" sz="2800" dirty="0"/>
          </a:p>
        </p:txBody>
      </p:sp>
      <p:sp>
        <p:nvSpPr>
          <p:cNvPr id="5124" name="Slide Number Placeholder 3"/>
          <p:cNvSpPr>
            <a:spLocks noGrp="1"/>
          </p:cNvSpPr>
          <p:nvPr>
            <p:ph type="sldNum" sz="quarter" idx="12"/>
          </p:nvPr>
        </p:nvSpPr>
        <p:spPr>
          <a:noFill/>
        </p:spPr>
        <p:txBody>
          <a:bodyPr/>
          <a:lstStyle/>
          <a:p>
            <a:fld id="{264A812A-0A18-4057-A3B0-69F62FC08529}" type="slidenum">
              <a:rPr lang="lv-LV" smtClean="0"/>
              <a:pPr/>
              <a:t>8</a:t>
            </a:fld>
            <a:endParaRPr lang="lv-LV" smtClean="0"/>
          </a:p>
        </p:txBody>
      </p:sp>
      <p:pic>
        <p:nvPicPr>
          <p:cNvPr id="43010" name="Picture 2" descr="http://busycatholicmoms.com/wp-content/uploads/2013/03/martha-and-mary.jpg"/>
          <p:cNvPicPr>
            <a:picLocks noChangeAspect="1" noChangeArrowheads="1"/>
          </p:cNvPicPr>
          <p:nvPr/>
        </p:nvPicPr>
        <p:blipFill>
          <a:blip r:embed="rId2"/>
          <a:srcRect/>
          <a:stretch>
            <a:fillRect/>
          </a:stretch>
        </p:blipFill>
        <p:spPr bwMode="auto">
          <a:xfrm>
            <a:off x="5299446" y="1785926"/>
            <a:ext cx="3844554" cy="428628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3010"/>
                                        </p:tgtEl>
                                        <p:attrNameLst>
                                          <p:attrName>style.visibility</p:attrName>
                                        </p:attrNameLst>
                                      </p:cBhvr>
                                      <p:to>
                                        <p:strVal val="visible"/>
                                      </p:to>
                                    </p:set>
                                    <p:animEffect transition="in" filter="fade">
                                      <p:cBhvr>
                                        <p:cTn id="11" dur="2000"/>
                                        <p:tgtEl>
                                          <p:spTgt spid="4301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eaLnBrk="1" hangingPunct="1">
              <a:spcBef>
                <a:spcPct val="0"/>
              </a:spcBef>
              <a:buFontTx/>
              <a:buNone/>
            </a:pPr>
            <a:r>
              <a:rPr lang="lv-LV" sz="2800" i="1" smtClean="0"/>
              <a:t>40 Bet Marta, nopūlējusies daudz Viņam kalpodama, nostājās Viņa priekšā un sacīja: "Kungs, vai Tev nerūp tas, ka mana māsa ir pametusi mani vienu, lai es kalpotu? Saki taču viņai, lai viņa man palīdz."</a:t>
            </a:r>
          </a:p>
        </p:txBody>
      </p:sp>
      <p:sp>
        <p:nvSpPr>
          <p:cNvPr id="7" name="Rectangle 6"/>
          <p:cNvSpPr>
            <a:spLocks noChangeArrowheads="1"/>
          </p:cNvSpPr>
          <p:nvPr/>
        </p:nvSpPr>
        <p:spPr bwMode="auto">
          <a:xfrm>
            <a:off x="0" y="1800606"/>
            <a:ext cx="5929322" cy="4985980"/>
          </a:xfrm>
          <a:prstGeom prst="rect">
            <a:avLst/>
          </a:prstGeom>
          <a:noFill/>
          <a:ln w="9525">
            <a:noFill/>
            <a:miter lim="800000"/>
            <a:headEnd/>
            <a:tailEnd/>
          </a:ln>
        </p:spPr>
        <p:txBody>
          <a:bodyPr wrap="square">
            <a:spAutoFit/>
          </a:bodyPr>
          <a:lstStyle/>
          <a:p>
            <a:pPr>
              <a:buFontTx/>
              <a:buChar char="•"/>
            </a:pPr>
            <a:r>
              <a:rPr lang="lv-LV" sz="2800" dirty="0" smtClean="0"/>
              <a:t>Tai </a:t>
            </a:r>
            <a:r>
              <a:rPr lang="lv-LV" sz="2800" dirty="0"/>
              <a:t>pašā laikā </a:t>
            </a:r>
            <a:r>
              <a:rPr lang="lv-LV" sz="2800" b="1" dirty="0"/>
              <a:t>Marta skraidīja  apkārt Jēzum kalpodama</a:t>
            </a:r>
            <a:r>
              <a:rPr lang="lv-LV" sz="2800" dirty="0"/>
              <a:t>, bet </a:t>
            </a:r>
            <a:r>
              <a:rPr lang="lv-LV" sz="2800" b="1" dirty="0"/>
              <a:t>neveltīja laiku</a:t>
            </a:r>
            <a:r>
              <a:rPr lang="lv-LV" sz="2800" dirty="0"/>
              <a:t>, </a:t>
            </a:r>
            <a:r>
              <a:rPr lang="lv-LV" sz="2800" b="1" dirty="0"/>
              <a:t>lai</a:t>
            </a:r>
            <a:r>
              <a:rPr lang="lv-LV" sz="2800" dirty="0"/>
              <a:t> </a:t>
            </a:r>
            <a:r>
              <a:rPr lang="lv-LV" sz="2800" b="1" dirty="0" smtClean="0"/>
              <a:t>ieklausītos Jēzus</a:t>
            </a:r>
            <a:r>
              <a:rPr lang="lv-LV" sz="2800" dirty="0" smtClean="0"/>
              <a:t> </a:t>
            </a:r>
            <a:r>
              <a:rPr lang="lv-LV" sz="2800" dirty="0"/>
              <a:t>teiktajā. </a:t>
            </a:r>
            <a:endParaRPr lang="lv-LV" sz="2800" dirty="0" smtClean="0"/>
          </a:p>
          <a:p>
            <a:pPr>
              <a:buFontTx/>
              <a:buChar char="•"/>
            </a:pPr>
            <a:r>
              <a:rPr lang="lv-LV" sz="2800" dirty="0" smtClean="0"/>
              <a:t>Kāpēc </a:t>
            </a:r>
            <a:r>
              <a:rPr lang="lv-LV" sz="2800" b="1" dirty="0" smtClean="0"/>
              <a:t>Marta</a:t>
            </a:r>
            <a:r>
              <a:rPr lang="lv-LV" sz="2800" dirty="0" smtClean="0"/>
              <a:t> uzbrūk </a:t>
            </a:r>
            <a:r>
              <a:rPr lang="lv-LV" sz="2800" b="1" dirty="0" smtClean="0"/>
              <a:t>Marijai</a:t>
            </a:r>
            <a:r>
              <a:rPr lang="lv-LV" sz="2800" dirty="0" smtClean="0"/>
              <a:t>?</a:t>
            </a:r>
          </a:p>
          <a:p>
            <a:pPr>
              <a:buFontTx/>
              <a:buChar char="•"/>
            </a:pPr>
            <a:r>
              <a:rPr lang="lv-LV" sz="2800" dirty="0" smtClean="0"/>
              <a:t>Tas bija </a:t>
            </a:r>
            <a:r>
              <a:rPr lang="lv-LV" sz="2800" b="1" dirty="0" smtClean="0"/>
              <a:t>zem viņas goda nesataisīt vairākus ēdienus </a:t>
            </a:r>
            <a:r>
              <a:rPr lang="lv-LV" sz="2800" dirty="0" smtClean="0"/>
              <a:t>ciemiņam. Un tur jau </a:t>
            </a:r>
            <a:r>
              <a:rPr lang="lv-LV" sz="2800" b="1" dirty="0" smtClean="0"/>
              <a:t>viens netiek galā</a:t>
            </a:r>
            <a:r>
              <a:rPr lang="lv-LV" sz="2800" dirty="0" smtClean="0"/>
              <a:t>, tur </a:t>
            </a:r>
            <a:r>
              <a:rPr lang="lv-LV" sz="2800" b="1" dirty="0" smtClean="0"/>
              <a:t>vajag palīgus</a:t>
            </a:r>
            <a:r>
              <a:rPr lang="lv-LV" sz="2800" dirty="0" smtClean="0"/>
              <a:t>.</a:t>
            </a:r>
          </a:p>
          <a:p>
            <a:pPr>
              <a:buFontTx/>
              <a:buChar char="•"/>
            </a:pPr>
            <a:endParaRPr lang="lv-LV" sz="1000" dirty="0" smtClean="0"/>
          </a:p>
          <a:p>
            <a:pPr>
              <a:buFontTx/>
              <a:buChar char="•"/>
            </a:pPr>
            <a:r>
              <a:rPr lang="lv-LV" sz="2800" dirty="0" smtClean="0"/>
              <a:t>Vai </a:t>
            </a:r>
            <a:r>
              <a:rPr lang="lv-LV" sz="2800" b="1" dirty="0" smtClean="0"/>
              <a:t>Martas</a:t>
            </a:r>
            <a:r>
              <a:rPr lang="lv-LV" sz="2800" dirty="0" smtClean="0"/>
              <a:t> teiktajā </a:t>
            </a:r>
            <a:r>
              <a:rPr lang="lv-LV" sz="2800" dirty="0" smtClean="0"/>
              <a:t>jūtat </a:t>
            </a:r>
            <a:r>
              <a:rPr lang="lv-LV" sz="2800" b="1" dirty="0" smtClean="0"/>
              <a:t>kādu no garu augļiem</a:t>
            </a:r>
            <a:r>
              <a:rPr lang="lv-LV" sz="2800" dirty="0" smtClean="0"/>
              <a:t>? </a:t>
            </a:r>
          </a:p>
        </p:txBody>
      </p:sp>
      <p:sp>
        <p:nvSpPr>
          <p:cNvPr id="7172" name="Slide Number Placeholder 3"/>
          <p:cNvSpPr>
            <a:spLocks noGrp="1"/>
          </p:cNvSpPr>
          <p:nvPr>
            <p:ph type="sldNum" sz="quarter" idx="12"/>
          </p:nvPr>
        </p:nvSpPr>
        <p:spPr>
          <a:noFill/>
        </p:spPr>
        <p:txBody>
          <a:bodyPr/>
          <a:lstStyle/>
          <a:p>
            <a:fld id="{E3257394-886B-4E28-93A9-B407053B47D5}" type="slidenum">
              <a:rPr lang="lv-LV" smtClean="0"/>
              <a:pPr/>
              <a:t>9</a:t>
            </a:fld>
            <a:endParaRPr lang="lv-LV" smtClean="0"/>
          </a:p>
        </p:txBody>
      </p:sp>
      <p:pic>
        <p:nvPicPr>
          <p:cNvPr id="9" name="Picture 2" descr="http://www1.usw.salvationarmy.org/images/usw.www_usw_wm/marymartha2.png"/>
          <p:cNvPicPr>
            <a:picLocks noChangeAspect="1" noChangeArrowheads="1"/>
          </p:cNvPicPr>
          <p:nvPr/>
        </p:nvPicPr>
        <p:blipFill>
          <a:blip r:embed="rId2"/>
          <a:srcRect/>
          <a:stretch>
            <a:fillRect/>
          </a:stretch>
        </p:blipFill>
        <p:spPr bwMode="auto">
          <a:xfrm>
            <a:off x="5500694" y="1643026"/>
            <a:ext cx="3643306" cy="521497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anim calcmode="lin" valueType="num">
                                      <p:cBhvr additive="base">
                                        <p:cTn id="27"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4" end="4"/>
                                            </p:txEl>
                                          </p:spTgt>
                                        </p:tgtEl>
                                        <p:attrNameLst>
                                          <p:attrName>ppt_y</p:attrName>
                                        </p:attrNameLst>
                                      </p:cBhvr>
                                      <p:tavLst>
                                        <p:tav tm="0">
                                          <p:val>
                                            <p:strVal val="1+#ppt_h/2"/>
                                          </p:val>
                                        </p:tav>
                                        <p:tav tm="100000">
                                          <p:val>
                                            <p:strVal val="#ppt_y"/>
                                          </p:val>
                                        </p:tav>
                                      </p:tavLst>
                                    </p:anim>
                                  </p:childTnLst>
                                </p:cTn>
                              </p:par>
                              <p:par>
                                <p:cTn id="29" presetID="10" presetClass="entr" presetSubtype="0" fill="hold"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4698</TotalTime>
  <Words>1000</Words>
  <Application>Microsoft Office PowerPoint</Application>
  <PresentationFormat>On-screen Show (4:3)</PresentationFormat>
  <Paragraphs>77</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Default Design</vt:lpstr>
      <vt:lpstr>Lk.10:38-42 Marta un Marija</vt:lpstr>
      <vt:lpstr>Lk.10:38-42 Marta un Marija</vt:lpstr>
      <vt:lpstr>Ievads</vt:lpstr>
      <vt:lpstr>Martas un Marijas stāsts</vt:lpstr>
      <vt:lpstr>Vai darbs izmaina cilvēku?</vt:lpstr>
      <vt:lpstr>Jēzus mācība maina sirdis</vt:lpstr>
      <vt:lpstr>Slide 7</vt:lpstr>
      <vt:lpstr>Slide 8</vt:lpstr>
      <vt:lpstr>Slide 9</vt:lpstr>
      <vt:lpstr>Slide 10</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 Oto</cp:lastModifiedBy>
  <cp:revision>166</cp:revision>
  <dcterms:created xsi:type="dcterms:W3CDTF">2010-10-07T14:46:11Z</dcterms:created>
  <dcterms:modified xsi:type="dcterms:W3CDTF">2020-10-07T12:53:00Z</dcterms:modified>
</cp:coreProperties>
</file>