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85" r:id="rId3"/>
    <p:sldId id="298" r:id="rId4"/>
    <p:sldId id="308" r:id="rId5"/>
    <p:sldId id="290" r:id="rId6"/>
    <p:sldId id="299" r:id="rId7"/>
    <p:sldId id="300" r:id="rId8"/>
    <p:sldId id="302" r:id="rId9"/>
    <p:sldId id="301" r:id="rId10"/>
    <p:sldId id="303" r:id="rId11"/>
    <p:sldId id="304" r:id="rId12"/>
    <p:sldId id="305" r:id="rId13"/>
    <p:sldId id="306" r:id="rId14"/>
    <p:sldId id="288" r:id="rId15"/>
    <p:sldId id="272" r:id="rId16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9467" autoAdjust="0"/>
  </p:normalViewPr>
  <p:slideViewPr>
    <p:cSldViewPr>
      <p:cViewPr>
        <p:scale>
          <a:sx n="70" d="100"/>
          <a:sy n="70" d="100"/>
        </p:scale>
        <p:origin x="-82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4C7D8BC-DFFC-4FE3-B038-F2CB6C73E4D7}" type="datetimeFigureOut">
              <a:rPr lang="lv-LV"/>
              <a:pPr>
                <a:defRPr/>
              </a:pPr>
              <a:t>07.04.2023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F391B54-9E3D-4869-B84F-E110DC06C81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F46C7-E719-493C-A3D8-2F40875AE8F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102BE-D0D4-401D-B22F-D27605CA8F0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C1502-0ECC-4FB8-BA33-849C714CBA4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4ADC6-429F-42A8-BF64-32B90D347E9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3C1B2-F56C-4683-831D-C1D66255802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CB8A3-CFA0-4E6B-8AF9-69D7C1B2BD2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171A6-AE92-4901-88B5-F316BF3DBFA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B67FB-7C3C-42DA-B0DF-55E7C1E40E4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1C014-3596-4F36-A824-8E60A55C7F4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4132E-68CE-4C6F-A8EE-3E9EA624D49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34C1B-1F51-4225-AABF-2986EBDD82D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4E297A9-3ECB-4CDF-AC00-7303DD196B6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332656"/>
            <a:ext cx="8532812" cy="1071563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Mt.28:1-7 </a:t>
            </a:r>
            <a:r>
              <a:rPr lang="lv-LV" sz="3600" b="1" dirty="0" smtClean="0">
                <a:solidFill>
                  <a:schemeClr val="tx1"/>
                </a:solidFill>
              </a:rPr>
              <a:t>Lieldienas = Kristus augšāmcelšanās svētki</a:t>
            </a:r>
            <a:endParaRPr lang="lv-LV" sz="3600" b="1" dirty="0" smtClean="0">
              <a:solidFill>
                <a:schemeClr val="tx1"/>
              </a:solidFill>
            </a:endParaRP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596336" y="0"/>
            <a:ext cx="154766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</a:t>
            </a:r>
            <a:r>
              <a:rPr lang="lv-LV" sz="2000" dirty="0" smtClean="0"/>
              <a:t>.apr.2023.</a:t>
            </a:r>
            <a:endParaRPr lang="lv-LV" sz="2000" dirty="0"/>
          </a:p>
        </p:txBody>
      </p:sp>
      <p:sp>
        <p:nvSpPr>
          <p:cNvPr id="3079" name="AutoShape 7" descr="data:image/jpeg;base64,/9j/4AAQSkZJRgABAQAAAQABAAD/2wCEAAkGBxQTEhUUExQVFBUXFxQUGBcXFBQXFRcVGBUWFxQVFxcYHCggGBwlHBQUITEhJSksLi4uFyAzODMsNygtLisBCgoKDg0OGxAQGywkICQsLCwsLCwsLCwsLCwsLCwsLCwsLCwsLCwsLCwsLCwsLCwsLCwsLCwsLCwsLCwsLCwsLP/AABEIAK0BIwMBEQACEQEDEQH/xAAcAAABBQEBAQAAAAAAAAAAAAADAQIEBQYABwj/xABBEAABAwEFBQUGBAUDAwUAAAABAAIRAwQFEiExQVFhcYEGEyKRoRQyscHR8AdCUuEjcoKS8RViojSywjNDRFNz/8QAGwEAAgMBAQEAAAAAAAAAAAAAAgMBBAUABgf/xAA1EQACAQMDAgMGBQQDAQEAAAAAAQIDBBESITEFQRNRYSJxgZGx0QYUocHwIzJC8TNS4RWS/9oADAMBAAIRAxEAPwDDsC+mnmmSGBQKbDsCFi2wzAgbFNh2tQNi2xXNCghNiALiQrWoGyR7mhrHExBLGmZGrhu5LI65UxaNGz+Ho6r1Z7JhhUp95AZ4XCHNObctDOzovn9SWx9Npx3LXsixtGsaNXOy2oYMJ/JVB8JG4/QK1Z3c6UlNPDRndUsYTi49iLf9yvstUscPCZLHbHNnI89JC+iWl3C5pqcee68mfMLu3lb1HGXHb1X85KlzVbRXyOYoYLLbs3YnVrTSaAYDg4xsAzk8Pqqd9VVKhJvyLXT6TqXEUvPPyPTr2GRGzIfVeBnwe+p8kCzUsVOswE5D1AmPh6qzYS01UV+pU9dFr0M5ZqHiIxZ6L1E5+znB4ulHDxkl16egz+qTFrksSXYeKWQmCd2xDq32GJbbj2Wadw5IXPAxQyW1npwFUm8suQikScIOoS8tcDsJ8i0qMaKHPzIUMcB22ZA6gzw8kqmyEtvI1RwHYELYSCtagbCHhqjJwhK4gbjRYIOxrsHZBveiSBcgJKMVk6VxBy44SFxx84tYvoeTz7kEaELYDCtChsBhWhBkBhA1DkHI4NUZByPAQtkBmIGENtlbDTJygOpmT/NG3msbr0c2j96N38NzUb3fyJ91UMZlscROR5bl89qPB9ObhyXVsskN08Jh2c+F4/wppVBLxOPqvoXtmr07ysxouMVmSWE6h4EEHhkRygrd6Z1B21b07+q+55frHTFWptr/AE/sYC0WZzHuY8Q5pLSDsIXvYTjOKlF7M+e1IuEnGWzQ0NU5F5Nl+GVm/i1amxrAzq4z/wCPqsLrtXFOMPN5+X+z0HQaTc5T9MfP/Ror8tMea8lOR7ClEh9mK+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/wDI9StB5aUkLlhtwfDN121sDK9FtrpATl3kbWnIOPLLoeC9V0O+bfgyez49/keD690/SnVit1z7vP4GGwL0uTymT0DsKzBZHO2vqOPQAN+IK8l12pm4UfJL7ntug0sW2fNt/t+xD7VWyGOIP03LDluejpbHfhww93VqOmCB4j+bLM/Lon2qerCFX00o7lW92N7nbyY5bF7JLTFI+cZ1zciTZhCVPcfTTRZWYqtMt08lhScq8kXIMkC0tGUpehscqsVsPr25rRMoY0XJhTrxisgTffhEDxbkf5XfcU75adluPp3q7bCh26JV2+5MF4ZJXg7j/wAwsDha1Hhk+MONqkLvDI8ZM5tRdg7WhKlohSoZBlVSAmsSj04Euo2PYVDRMWECAYg1NqFsbFB2pY5DlxIi4g+eX0oXvVLJ5JnNUsDIVhQMgkNaltkoeIQtnCloUamTgG4KUzhJC7cgRjsyN4LehEfNRWp+LSlDzQVvV8KvGp5NFfd13FzAW7Jac9CDEL5tOLjJxZ9UpyUoKSNDc9qIlpPiGueziqtSnuXIVNUdzP8AaN7212OmJOAu2wdJ4j5clapL2cMz67xJNHpXYW1EsdTqQ5r25jpDh8R5I6M5U5KUeUV7ynGrDEl6Gfvm7HUKrqcE/pO9uxe9tbqFemqnzPmt3YVKFd08e71X85NlYQ6nZKLYjwAkcXZn1K8b1Gbnczfqe96dTULaEX5Iy/aEF8M2emmXoqiL6NXUpdxYIaYxAMByBjOepk+fBanTKeqqs9tzB6zWcaEsbZ2+ZmLM1ekmzx9MnUaOe5IlPYtRhuSTWDdqUoNjdaj3BVbecg05o1RXLAlcPiIA1SdSj0pAObfLCNdvQ4DUshWkIXkLIZlVA4hKZJZWS3EYqgYVSh0oPxGEZWQuBKqYCNroXAPxcj8UqMEashGIWGgzAgY2JKo00qTLEIklrUsekKuJEJXEZOlSceEVGTsXtIyweTZGLYKbkUzpUHDmlQzkPbKFh4HF6HBOQb6yJRIyDxIsAiNKJENCUbR3NU+KG1YIkZYvzNnft6rw3W7R0rhyS2lv9z3/AEK9jWtlCT3W32H1LY1tUScjkCDviWu+qytOpGuqmiWA1osoe5uLNvuneNxCjhC5vLPQey1wnwPJEDOBI1BBPI6ooU8vIirWSWDZVbupvLS5oJboYzG/5K7CpOCcYvZmdJKTy1lo72BkAbBAHIbEDWp5YxTa4INr7NUXkuiDw++XkhdJBKvJEPtVYyLI0ASaZafkTx1Wn0uShVw+6wZHVqbq0W0uHkxnf4dhByPnot9RyeWlJw2aCU7WULpolVmOaS7LryUbIneQ9o2D9yofqSsLZD2tUNhoKAgCyPaFDJyGZTKFtBJMK0QgCHhyjB2R7SoZyYdiBjUyTTCUx0USabUtsfGJMotCTJ5LUEiSClj00OlQEdC4nY5oXMhCwuJweDVKi9nFPB5FghBRg7CPUogcxCyVgfiQ4JyMeUSRwAoxZ0Ljjlxwr6QeC12h27QdjhxCr3lrC6pOEvg/JlqyvJ2tXXH4rzQO7bAHufSqDOMTXiYcAdf22Lw1ehOhNwmsNHvKNxCvBTg8pmsuG5e8LIktkdBt5hV8ZY2U0keqWaiGNAGxPSwUJPUyQERAhXHDO9Q6idJz3AiHAEcUSlgjSQLxuWlWbkAHZGY9Pl1VuhdzpvnYqXFpTrLElv5mHN01GvLCIgxOyJIEb9Ct38zCUVJHl3Y1Y1HF9u4V2FummoHz48z0lCsv+fz+cky0x2X8/nn8gY5QjFZyEDVDYQ4BQdkc1QRkIHlDgnWx4cuwTqHtKFrASYdjUDYcUSKYS2OiSqRSWWIkhiAfElUmFKk9yxCLCxCDkZwEaoGLcI1qFsLB07l3vO9wwlSRueAOXtkeRY0OUgZELlyIHNK4lDlBLYuFcQ8jcK4E7CpydgXAoyc0ObTXZOwW/Z+z9491PKSx2EGJLgJEdJWT1miqlvqxuja6FXdO40Z2kuPU1/YoimwzkY0+9F5KD7nrKqzsaanejTlI9UeciNDDuqEZzkollbnLDIde3YXQTrokuTHRhncE23SR8UOvcJ09jq1ocY++ilyZ0YIlULTB6x9+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+tTbUdG5msnYJkwnq3k4aslZ3dONTw8BR2rfXbTe7I5DXUjbPHIqrKBdhM2F23hiaDpOo4/IpL2G7Mu7utYLg12uoJ3D98kVOW4qrDCyiScnHEdCesn6Ji2YvtsGt8mzO2kAHWMwM8wtGz/AOSKM29/45GMY8lejaSPHa3JlhZDGqRNZH03p5JIAOhS3lch7PZDawA0Moo5FVMLhgSjENjVIGRzVDCTYei1BIbAnUqRSJSLkINk2jS3pEpFyEGuSQWpeR7QSm2ELeQ4ppbhQSh2GJs4yu2OeWMLSpyDhnLjjsS4nJ2NcceR3jYixxGxbUbluSRiVaekgupK+p7FVoYWI1IHScAjyThDgFByCNaoCCNYhbCUQraSByGKAZtGTohcsDFDLwjU3F2ULgHvJAOz6rHu+pYbhA2bXp8YpSn8jXimKbcI2LEnNyeWaiXZFTbKmOQPC7YRmluQ1RwVl9Xcx9nf3jAXBpIkTnGoXZJXOD53vC6HMrVJGJsuLSBJdPugAcwrMNL3KlSEoyxg0dloONGkyCDhafdIgho13bVWlyW4Z0o1t1V3tGExsz+volOI+Mi8o3jglzsiIzmeJ5aFBpwHnKD1b9xtBnXPjpiGXVcyEkjT3DbGVqWEkHEBl5GPvcrlGbjuUq9NPlbGdvOzGnVcNcyZyGu4L09Cop00zxl9QlSqsbZ2ko5tIpw1S3JEpeCXLGw5QR6i4VwIoauyckGpU5QSlgbCDZOpWdIlMuU6RMpshJbyW4xSJLClssxeQoIQYY1NDg9DgLUh2NRgnUhe9XaSdaQxzyTkpSSAcnLgTAVOTtDOc2Fx2EhuEqTtzzC1WnvHEkLNt+pyc8y2M+pHUzv9PJErbpX+vhivAyVj2ZwtSjV1FWccPAndq8pAYOwqTsBqTeCCTGRRJZTHL1Sm2OUUHFJL1DNBaXJdZqVBGgOaqXdyqcGXrS2c5auyPRKTcLQAvNN5eTa5Ku3NLnHOBzQNDItJEdpbiAB+C5EvOCRXpYmkdM0UlsDF7nn959iHvqYm1u6EzDZJ+gSoJplmVTKH2q72MjPE4ACXEGUYOclXXvSnTBkNMHbkY3KDsmfvntC12bNBMjZrofJdglyM27tIZ1P5ZI2QIy6fFF4Yl1kegdkO0PdYHHNjsm7SZJnjrPkhTwMeJI9HvSm2owVBGY+xxWtY1nwY3UbdSjl9inY2NfIfcfFamc8Hm2knv8l/MfUcXbgPiux5iZSxwgrWTqUOcHJOXLH93CjVknRgc0KGcsIMHRuQYyOUsBG10LgNjVHC1KPDJ/Mdh/tSHwwvzA4WgrtASrMOK3FL0j1VWB3fIdIXinCopwSp5DseYyQNIfGTS2HtkoHsGm2FYwDXNC3ngZGKXI/vwo0sPxEeX+x4apnSZHI5heUnNz0teRRaFt1ckQ1X7Ocs4yKm3ghUrKYlertqySwVJQ7jalFalOqmA4g+6T1MHSEaxQ2MRIpMS5MOKJdCiSQAkzmorLLFOm5SwjcXBYu7ZJiTtXnbur4k9uDfpQ0RwWNRyqDUU9e0eKIJPouyEkMc2M853KUjskttQAZkKGiF6FJfF4tghsjI6ftl5oMjoxfc8+t1orOcGsGMzoTnHMZIjitvqzDASWFrjGIOOUbYIyyUJktGFvGuzF+aM9NM+aakVpyWRLqoCrVZTaC4vcGADWXEAepUt4QMUmzY0rdQs1anZntL6jajmOc04WsE4dNsn0HFLxlZLCmk1E9zupoNnEgmBt1++SdbyaawIuIqWUysrWZsyJ9AtyNR4PK1qEFJ8g3MH6fM/QIk35laUYf9f1/8GBm5FnzK+h8oO0IByTxuNe1SmLlEE4okhLk0FpuQtDYMUlQS2OaVzCWRwchwFlhGVELQ6Mw7XIGhqkFbUG9C4saqkRza25C4hqr5BG14UOGQ1WwO9oKjQF475G96u0keKzCWx/uk/pA8pXi6UkqMX6BMSgzEppXSjIFxLax2QEFb1ncuUsHKGxU1qGZWlC7UXgQ4AO6WlQudQDiPFFW9Z2kMymhcg0i6uawkkHYsy9uFGOnua1nQa9tmsaVimgK92S44zNvteFx2fNBkco7EB18g5F0cZR5O0lZf1/ljYaczv1USZyWDBXp2nqAFuMyZzxERuyGqhI6Uyf2We7uy/wAT3Gcz7rRxjRRImBV9q6paM3FxM6SA0chqojuzpvCMO4F5+ZKscFPdsdY6tSi8OY/A7MBzTpORg8lEkpLcleyyXdrC6sHSHGZJdJnPMz9VEuAoL2j6Y7K1HGxsJHiInM7eam3w3uHXb7EirVOhAjktWMV2MKtOb5SwCIbu8kabKktD7CFjdx81OZCnGGOBuEIsgaU+AdSkijIXOBHdTTEyrKA6mwqJMOEWGaOKBjUvUcSoCbwgTnIkhbkcKi7BymKKi7BOtjmuUYCUggqIdIfiDi9RpJ1j2vyQtYCU3jIuIqMB6mZi/wC5nsDX05fTjXaATIkL5r+YWHTezWUblxZSpZa3S/QDZBAVSEnrKmMl1dTpcRwXoen3C14CjEDUsuZ5lPlcf1H7wdBH9iWtbXaiJcBj7MtandqQOgfZ7NJTp3KUcjaNLXI1Ngs4a1YdSbqSyzcjFRjhEkOhAyUArWiAgcg1HJju0tYQTl8UCe4/sYm3Xu4ZMwsA4Z+phMFtmav68nFxBcToOoEFSA5GefVjN0knQbx+o8OG1GJb8zc3VfR9jAiGtmd5cdMhy6BKkizCWxnb4tRMtGUBocTmSZkzwnLyXQQFSXYzZdntTysFdRJgbTGXFRqwTg3/AGE7F2mo6XMLGEauGzkeA+CCTzwNp7LLPcbKMDBTaPCGhoPTXkrNvFJbiq+WtuRMbpV/TEyHUnnc4051A5hdnAqUdXK+KGmip1iZUmgZYiyKccDHU0akLlAPWswwAjUZnqvMWfV6j6xWtKj9n/H0aS2+K3NGvZRVnGrFbrn1z9iHhXqcmSosGQiyDjcG6VKFyTGU6bnGGgkopSjFZbIp0qtWWmCbJ1O5qpH5RzP0Vd3VNGjDo1y+cL4/YJ/otQfmafP6KPzUPJjf/iV1/kv1+w51gqgZMDuREofHpct494FSwuaa/tT9xFoMc5xbEECYOSi6u6FrTVWrLEW0k/V8FShRrV6jpxW6Wd9hrCTwVlpCYybeGXrWCnRg6kgnmcx6BZSq+LcyjH/FG+qcaFotXdkU2sbgrfhMqfmo9kW1rp+EkCctN68R1GzhP+vH4+7z+B6em99LZjLzsYEVGiGuyI/S7aFUdKO8VhvzXdeZSvbbwZ5XAe4arcUbVds4RpOOrliabWcF5b6TI2Ste6hT0NsZOKKV5CwI3LzjIhofZaOIq/b3UpSwiFDJLo2TCVoxqSlsy7bUsPJMa/YnItyG1XbkMjkV9vtEZJMmNhEw/aAyZkzu4JY7sef3lVIdJIgZgcd53psZCJIpXPxEk6CXHieJ4kgdUzIhkINxO4kosgcst31wCKbfdYY5mQC7qY6QhyNUktkTLn7J17Q6C12dTCTwa1xeSeZHmu1+RChndmypfho2k95MYGw0Yj4pLJkxuPwXNy7nYj2J92/hVZpbUrVi8iCGNMNM5jPXYVyzjdkY32R6RdlibTotpAnC3aSS6JmCTzKP0O7kqtSBGWqs0ZY2FVY5iADZ11VvODOks88jwxRkDTgQtUgtDHU1KYqVNcid2p1EeGgoGUdF8765N2fWYXHb2ZfLZ/ojatYqpbOm/VEN9FfSFPKyjzzpYeCPUYBtRxbYmUIoWlRxddBGZPyHFRKek0rHprrrxJ7Q+vuLey2J7RkWg7hPxWbO9ouWMm/Hwaa0044Q1ldwOF+o2j4J7imsxGPS1mJMp2lkaSUlwkIcZDRW3H6qdOVuFjzHQx2og7wsq76PQr0nSeUs5wnw/NLjuDpcZalyUle7ne0CM6bnSSNm1wO7Qrep11StfbftRj8/U8zcdOq/nE9PsSefd3eR1+WiSxo2lzjyEAfErP6DHXTqV5d2N65V3p0l6v8Ab7kZlGRqs/qH4qpWlzKhob09/gn+nANv0mdamp6sZIVh7budUEU/4TjDJkOc2YLuB24d0TmkdPm5QcW+NsHsrOyV3SnVzjDwvlnc01eg2o1zDo4HpuK8rYVoUrqUXxl/Ip1Yao4ZibtOCo5m1pcDzGq2bmop1tMeEZCWh4Att73VXAuMAqnWrVXtkFNtkzvkiScIhNlxdeUIrGtJVcjoIsK9XNekhXzUUF8S9TIz7RAmDE58BvVmvW8GHiNZS5x2XmHN43DVKoDZGY1R64yipR3TOj7RmL5vGZA14ZlVpSyy3CGEZC9KxM4tY0+qlEMxl6nWfvoijyKlwUzzFLi55/tYB83/APFNK0uBbGML2T+prj0za34E9FJCLa5uz1StZKlqpEONGo0vpx4zSAnvBvzxyP8AbwVKvfQo3MKE1jUtn2z5HJC3Rf76TmtDnZU6siYzcwz1zOfJXXtuGn2JVrvurWqHxuOMUiSHESQxpExszdHVDOWFuHBZZ6v2KxFgLwTkBJSqT1MbUSitjWurgODSYLg4Ab4EmPirOcPBXC0XyijLDOksnVG5rQg8ozasWmKFIp7cCEKUAwLKwLnNH5cM7pImPKD1SYV1KrKkv8Un88/Y5xwkwhT0RsMxLxn4yts06dZdm4v47r6F7p9T2pQ+JGtJ8R8/Nep6PV8axpTf/VfpsZd5HTWkvX6kJ5Gp0GzfwWr6ILp3T3dVcy/tXPr6fct7mzaXiMUxyAjL1WZ1CU4wcYL+PuekrtKShwkHrWxrBmem0ngPmsyz6fUeNXAGHLgz1otklzzMzmOGwgRs+S9JGnhKKLcYYSiGuu1Y3honbOY0HxQ1YaY5YustMcsv2GnpGKNZOa84+rxlJqHb1K7hU5zgFaThGJuYmCNoPzWjZ3NO6jmIUN3plyNp2ieKfOmmmmG49mBNBoq94RiEAAH8sEyOOqo3lw+n2D8JbRf6N/VZMmXT07vxp75WF6Y+4w2cHMEAbl85qW07mcqykvabe733e/bzNBJQWldiruKzBlCm0gSBOYzBOZ+Kq3NaTrSlFte5ly3pulSUfn8TRWOnLZ3K90zps61N1oPh4wJqyw8GI7QU+6triNHtDxzIg/Ba6oyozxIybhYqZ8yvs48TjvKiKUpiOCwpMJOQJ5JtW0q1XppRb9xNOE6jxBZL+zMwgStCy6FXik54Xx+xowsqr5whtRjjJBGe+VpUekTpSc3JNsuwt9PLJFLJsOj5K1+WnjDWQJUpN7IqalowEsPu+83ltHnCwreLtqsrd/28x/dCqKcJ6H8PsZS+bXExlqrDL5krTeIGLWdp2/5RrgU2UNpqBxRJYFskXRY6davSpVPCxwcA6fdqOeRTJ3guDQRuJ3JVxUnTpOcd8btea7/oKkUt50nU3upvEPY5wcP9wOfmc/JWac1OKlHhi2az8M749nvAUyR3VdooOB0DwJac9fFiH9ayeuWvj2uuP90PaXu7/f4HPbghdtLiNkvFwA/hvLa1PaMBMFvRzXCN0K1YXX5i1jUfOMP3omHtNMtOyV0gODniQIGe6cgjnNyZchHB7NdDAGDCICs0YrAio99yJ2pq4KdOqM+6qsf0MtcOocQq9/OVNQmu0v2f2FS4yWIrgZkgSQBnqToArkmlv5jXgsHiQrdCXYqV47ZGBPKWEKFz4BS3Ku6q4caz8gDUI8vCPQBea6Pd71rm4aX9uX2XKHVo5emKJzivUrcpsDtWP+I6Pi9NqemH8nv+mRlm9NdfIHaGkloGp8PWf3Vb8JXCfTmn/g39/wByepU266x/kVNsdjrd1Szg4RxI1PoSvV0/Zp65npLalG3t0uxCtDS0vB1HhO7oeqdCSkk0OU1JJoji1GMW3nn96o3BZwS0lsNqWk+fOM9nH91ygQMui9O5rAu90+Eyfynb01R16Hi03jkGvDXDbk0FNxLzhBxHRzS0yNdZ0Xym5/D95Qqvw1mOdnn65xv5hK4pOC1P3oW+7d3bG0sU1CQ92fugTA5klex/DvSp20JTqPLfP2Xu3+YmjJVKmtLEVsiNZbykAjLfn8FuTo7liVMs6FvDhrnzVO4s4VacqVRZi1hiZUsbBKstJGv75r5FdQnaVpUG/wC14+xU0t7ld7a2nTdUeYaxpceQEqv4UpzUI8t4NOs1GLkyy/Du83Wmy96/Vz3GNw2Be96TTp0VOjHtj6c/Ew3OU0pP1M52wtNOpbGUmEucxpaY/Uc46KvfPxKzUd+3xK9xPW0HsVipsPiPevP5AfAP5nfm6K/Yfh+bxVuHheXf4l626VJrXV2RaULUMXiybGjQBlwXpFSVOGmCwaXgKnDTTWB3tAcQGAkuIgan7yU4aT1MnQ4puT4LSndzhBLhO7P6KnUu4R5KTuVLZIhWqzVGk4m+GdW6fFPpV6c17L3LNOrTaWHv5M5l3Mq+8YI05xBz+RVe7oU6rTlHdcNcoTXe6eM47nmvby7KtFw2sMgPGk5mDuPxWNK2qUW9bzl7P9vQiGpJ5edzz63PgHOSiiskSeCvrVQMhwlNSEykHtbwG08JzwhxjYQTl0n/AJKMAyexN7UEVqtC0gf9SxhfH/3UyKVYejD/AFKtZRdOEqX/AEbS9z3X6MBbsoabiS5wMH3pGUEuGfqrjxjBK5PT+1FT22xWS0/nbLXxsxQ188MbGx/OvP8AT4u2rVbbtnK9wVD2ZuD96C9nCTALYkf3QYPPME+a00k3sXMnpt2DCwDgr9KOEVZvLKztFVbUs9YNzjEMtjmnMdIVPqDU6EnHs19Vn6gy3g8FVetd1W6hUaf4lPA7jNNwHq3PqhUlUslq7bfsv2FT9uizU9kb1FqszKm2MLhucBmrlhWc478rZ/f4kRn4kN+SeHiSJzGccPsLS8WDn4efaxnHoUWmhjrU2XNnxNbiI4ZwfRK/MQc501zFb/EjHBRdn3/wXf8A6A+n7hfNK93KMJ0O0sP5N/z4F6ik05epa0q0j0Xu/wAOXTr2UVLmHsv9v0+hRuo6Z58wjWbT5bSl/iDq1GhbVKCeZyWMeWfP4B2ttKUlN7JEa8beKNNzssWjeBIInoJWb+CourOrT/x2f12+hq06Cq1VnsZCxW5zHB7XEOzzyOuR15r6PVpRktLWxp1oxksPgZaLZJzMyczt19V0aeOBaWOCup2v3huKsShww5A6ltga6Zb8xwUqnuRkiWx7sOMTEyHAHDO6dEynhPT+hyklsCpWwazHEEg55emfkjlFvYF4fIZlu4zvkmSd5M8EDgcnjgmWO3uLg0CS7QAEnFuAGsoJ01jL7DlNcstLPeJY6HSHaEEZ9RsSHSUllcBtKSNRZO0ADACJy1kLFuOjUa1Rzkt2Up2z1bM8/wC3l6xRbQac3Q53IaDzz6L5z0u3/qOq+3ArqtbDVJe9heyHaapZW92MwKJbTYNtVzhBPmegV+nTqfmVUoLMpPD92MGdTnKS8NfBeuSZctgeXEtBqVD77xoJzInQCdu1e5sum0rKHiVWtb7vt7vueitrOjZU1Os1qfn29xZkvpuLXgtduO6OGR6K+2prMd0WtcKsdUHlB2WkgO6R99UtxWRLim0WlwWxrXjGQCWloJO2Z9VXuINx2Kd7TlKD0rvk0T65mZBB4HIbcxqV5e+dWFbZZT9Ht57pPf0Zn01HGO4j7SMDjOUEZ5Sdit2VGpr1PK9/PyJ0+0kuSnp1OP8Anb1W40XmvQNXsAtFN1JzcTXCCJGXEHYdqTVjBxanwJnKMeT5/wC3NxVLFaDReCR7zHR77N/PYf3CyZUnBiJtY2Mq52qIQS7w8JLd2Fv9rRPqfRCkTIl3cTUs7mbaNelWb/JUcKTwP6u5PVA46ZuXZx3+G6/cBcku9LsioyjRZif3AyaPE9wqul3Ew1VaFxmnKpUeFq+Swgqb2bZp+x9THZK9nIMsIqAHUSIII2EOaFRvmqVzTrLh7Mmo9EoTXuNnYLC9jmBzMLmMacOX5s/jPLNWrGEvGqqXnn9vsMhPMpI0z7QMQ2TpwzWv3JSMd2el1F5xTjfUfIMhxqCTrxKx6MnXhXilv/4/sIt3qjMl3HUZ4qBMkODiNkOaQQf7R5rGq3Mo2EktsyTX65+iAhL2XH3Aex1qNitj7M8+Bxwgnfqx3UEea1bS4dKrGcuJJZ+O6fw+mRCfhyaNRe9oNK003bHYWnk4kHyJaeisX1Z2/UqdR8OOH83/ALFy5M72ktxZay5hBD6LqZzAkOZ4YnUgwY4FV6l3FXNSrDdSX1iiYx7Mtbg/6epwcY/paCvG3W1aJbtl/Tl7xt03gMZB0Oz1H3xWxY9QqdPU5QWdSx8Vw/gJcFVaUi0r2h2IkkRkZ9I9VWurGtG2hcVXvVy9+duPnnPyHqutbgv8TM9rrXNXDOQaMp2nP6L6V+D+n/lrFzfM5Z+GML7/ABNazX9PV5v6Ge9pj/PqV6nRkbJlld9zVazcZe2k3ZjBk8hrHH4rPvOp2lm8VJL5orOrviKb9xUWuwVKdapTdExja4HwubvY6N/kQm1er2UKFOu5+zJ6dt8P1x5ETrxik5bFS616+9yyy357Nq1NHDQWot7Z2ra6xMs/dnG0YA6csM5u3lxG/ms6HT5RunW1bPfHf3e4r6GqmvJl2WkgkTPODHmtRpMZr3De08SegGmmnRDgnWTLqvd9CqyswNLmGQCJnIgidRLXESlV6Ea1N05cP+fU6XtxcX3LK8+0PtFd1YAU5AAaDnkAJnIHfptSra08CkqbefUbb4hDTkOy2mMtOaLSu5ZUjK261GtaSTpi9BoPRfLKVNUqOF5Hma1R1KkpvuzVdnLtNSqNjnjX9FICXPjeRkOY3r0vRbSNvR/M1Fu/7f56/T3m70+jG2oO8qLLf9q/nn9DcWe0NbDKY8GQDRGs+8dpdpJOS8Hf3d51W4a3e+0d9l9Piy1KO3i1Hv5/svTySO7S2lvdAn3muDWnbI9/pkvofTKU6NOFOTy1FJ/BFKw1Os8cPL+xmPbJIH3qtXBt6MLJZWSy1alM1AJYDEkgZxoJ1SpVYRlpb3K1SvSpz0N7g7LanBvhe4Rnk4jP4FMlFN7oZUhGUvaSJdO8XOglxPAkn/CB00uBToRjslgl07UI4Hh6jiEtxFuDLS4rTJew6lsjp9z0WZ1u18eznFeT+fb9Std08aZrjJVduezwvCxup5CtTBqUXbnDVhP6SMj+y8Z+Gr+U5OzqPKxmPpjsIqU09l3+p84OaQ7C4EODsJByIIMEHkvUNYZRNB2guB1Ky0rXUfD7RXqhlOP/AGwXHvSZ2kDKNDKr0riM6kqa5SWSZcg+wbMdup09lUPp8MRYXUyeVRtM9EVdZptfzfb9wHwaztzd7KHslRuL2qoSZBOFtJoJwxvxVm58CsLpNadx4tN40L5tv9sJhU1lY8zadjcFRleu5sVBQwuOhIxNcA7eQWDNK8KdNVaT4SyvflcejAWpKUH2I/8Arfd1ab3HJznMdyJnPq8oLOtUpyU0+N36rvn9fiJjUcXkujaBhOcgtqOYeLfeZ6HyW87qPiRkn7Msr3Nfcv6lyiuuljadlsuHIFjW9cGMT5OWR0a5l/8AQq05f5fVMTbYikvMDdtmFOpjBnG6o9x/qho6CB0Ky+oY8SdNcReEKktMx34g3cZbaW/yO5tHhPlP9q2/Abpyn21OP/5SX1TIuI9ybVt/tNko1tXNmm/fijI+k9UPUW61rTqvmL0v9n+hWyZa+quKpTO7xeeQH/JVKUcQfuGL+1s3HZGjipunQyeeoWX4Kr3Cj/1TY+g3GDMc+0mjaSwmIcRzGrVcqUdVMSn3NRfNuBbSLSBJaefJBVq1q1Cmqrzp1pfNbv5pL0QVRxTenvgzF+teR7QYwPqPYN/gIGn3ovrPQXGNjRo75UIv5o3aE4qCh3wn8yquMB9ek12bZxOG0hoLogajJa1zJwpSkueF8dhdabUXg2ta05k4g6Tlk4HZAdnEyfLYvhV3rqXE3Uzqy8/Pt6ItxkqdJtdlkpr4eYaDEte4ZDY5rT8QfJalLewW/wDm/hsjz9zVlVScue5ib0ZgqEbDmPmvp34avHc9Pjq5h7Pw7fpt8CzQqOUEVz6uX36lbTe4TkArVNHQDGXQ/YQOWNwHLuONfL9kWo7WPbaFISmOpWiDshFkONTDJrLfA/ZRpTHqqBuvx1JIEA55QImSCdTuXzK2tvHqRp9uX7jNtbb8zXVNbLl+7+bG27MXw1lWq57g3GzC1xyAOIEjhp6L1FxFuEVBbLsek6lRlOlCFNbRfC8sfsX1TtPTLXlga0SQS2AXEGJA1JOzgVSjaLjHPONvmZULGspxUt2Za13q6qZOQEho/T9TvK1IQUFsb9C3jSWFz3fmMoV88+A2TqjGyWxbWK+qrGd218MM5QDEnODGSTOjCUtTW5Tq2tKc/Ea3EbassymDNO4+jaodGk5qcbByhqjkm0bTsPPWFDiLcO6JNO14S17dW5zO5RpynFg+FrTg+GaSyXpRIcSHNcWkARLZIiAR89683T/DtGhefmqfPl2We5nTt6yaSw1n47fzseJ9vOzeO9aLWZNtbmSRseHBtUjpDuZKf1P+hGVX0b+P+ypeU9FTPZnfjPbGm1UbOzJlnohoHPL4MHmsHoycqc6r5k/p/wCspJ5eSg7BNJtjSMixrng7iIhWepTcKGV5oio8I3n4g2qGUnkYyzNw1wseS1zzuE4R1WR0LEXNebWPXAVCSXJL7FXqH2K21TkAaVIEb3ZnnsPVaPUILw3tu8L4Zz+w6u1oyHp3c2tZyRJfiDhuw5h3rC8/4/hTwygllF5ZmxYsx4qb8Y4h3veZxK3TqRq204d4tNfQtQ/twVn/AMaGGAzC5vBrSR/2krPpVXSulUXP7/7EanHjsWdjoN9xnutDWDziTxynqmXtq6VeEZPLnhv3vn9Rso4ZdX1SFSxvb+oEj+bFkvV05QXTHVfD1P5yb+rF13nCPPOyFswmvZ3uwh7HOaToKlMFzeUwR1WXKCnHS5YTXwbSys/znApeQF0ufA0c4A/ytj5/BVW9EZY8ie2D0C5Lc1mADQsj1OayLes6FV1GucocnskZH8QaYbWZUblOR5jMH4rQsZSnGWfMCWM7AvbMVnD58VEiBsh5wz0KW4NVdHaWf0BayjPW28HlmBziWBznAflBd7xC+udAuaFxbR0LE4pRl54Swn7jWo1oyhlLdYTA3DeIpV6byS0AkGcwAQQTyzlaV5TdSjKK5Bm9Swbu0V6ZZJJLwWwWkOa7MQSRsga5eq+e9X6ZSlGdwk1JLft80/2EutNQcOxS39aD3rW7HNxHfLZA9HHyXnLV5tpR8pJ/oVZ4aMx2gywO5j5/Je2/B1bDq0vRP5bfugqEsZRRuf8A4XsJSwxuQLnSCBx5b0qUsrCBG0HFxDRmSQBzmAhVdJZk+CDZNuujTY1gp964gFzzOuekHIQRl5yvH3/4gr06rVN4x8vcWqdHKyV1+3ZTbT76kT4SGuaecSCBG1bfSesSu17aw/5+gFSOllS2tx9Fv62cpk+wuwgjivGdLp6YOp3f0NHpFPRTc3zL6Ik99ktNSNbXlisqa57hrx/ZSmE5Be9y/dTUqxpU3OXCBnVUIuT4QcVxAyzGU7Vj9Jvq1erNVHnuvT0Mzp19UuJzUuOV7glG0xv6LbZqMlWeo95wsa5x3NBJI5AItluyHKMd5PHvDVnPY5oe1zDuc0gxvggZKVhrYZTlGcXpafuJlOuuI05L24rCa+MB0YQHe7JJOUDMbkivWVLG3JSu7lW+ltc+oyy1SCW7QY9U17rJZmk0peYSvZBUq0Kp1s7nVenduYR/yaeixPxFF/8Az5uPO31MvqkF4GryZ5VfFMW11orwZbagC4DPusLWEA7hhLuE8V563k7VU6fnDj15/fBhJtLJF/DePaHnZhjoZ+gTOs/8KXqdU4PR7YyKVptEAhllrNGIBwxtfLcjkcjtXn6LxOlBcua+WNyaJHuaxsp3FRwNwmvVxvzJktGAnPTNmi2Lyc08Sf8Ak8e5L/1jazejBdXI9lKi0n8oJdy+yvNXKlUqPAmnhD7XebXU6mH3cGIdIVqxpuEpRl3T+4UZ5bI9B+Gg4kSMDst8kiFXktVVY8xTJ9w5tqE5Zj4D5qL+u6lSDb4SXyGxepZLy9vBZ25+8G5boIM8tB1W7c15U+mU6ae00tu+2+V9GvXYCaTfuPK79pinawQcnYXeYzHnKOhplSUYvOEvnhP9GLY+87SWmm1u6TzJPyhV6UMqbfmSzS3c4inTnXAPiVk1sOT95xn+2V4d5VY0aD/C2LGlot9++5OckS5a+Jxok/8AqNdS/qI8B/uAQ3MNK8Rf4tP7/oTEztqrkDPIgweGcEL03Q7j8veRafsy2fufH6h05YZF9oX0Cc1kf4gawWksqNIJHiE5xOe3es/qsFWsasX/ANX+m4LeTX35U8dJ38w82yvktqvZmv5yVclFf7waYO5w29PmvS/hmXh3uPOLX7/sFT2Zm6tTfHxXuZy3HZBOdzO1VpSOH3XXDK7HHRrgeG5VK8m6ckiUampWJfjhw2gDaNmi8ZXt6mqW2cstRmlg697cHUHiIxSSBtMRPDMnRafSKc7dxWd218v9ZAq1FJ5Mm2pl+y9iqrK5bip6/ReZ6bJ+Djyb+5q9Mm/Ba8n/AOhDUPwWg2aKkPbU2cfqpTC1bhab9kcVndYqONBRXd/QodUqONvhd2PxwqXRdqsn6fuVOjL25+5Ey7qfeVGMJgEmfiV6JyaWTZrVXCDkbC7zgph1MYA8lsD/AG7SfzdV4XqPW7qVaVOL0qL+P89wqNrCok6ntPnf19Atqca1M0nmRDnNO1j2iQW8DEEcU/onVLl3KpzllPz+5EqcLd+LTWN0muzTMtQqmR9V7t8mmi6sFtqUjLHFpIieB1QThGaxJZFVKNOqsTWQtF/iHHXijfA1r2S0o2ghruLXtPIgg/H0Va8oxrW84S7p/Qp3NCNalKEvI8ztFpcyyNw5B1Cs8iNXY2CZ5PK8PCClcPPaSX6P7Hj084+BD/DpniJ3ujyAPzTerv2UHU5N1eFQ+wWlux2IHlH7lYttHN5T9CaPKRNt4wWCw0x7op4upAP/AJFNr1HO4nntn6jbh8BO/IoVAMi5r6c/pApF8jmVnaE6sc9sP9cCIywmU/Z2viYC4A4hBGcQWwVfrrRU27ARND3YNna3iB0xk/JZeWqzf84Da2LSn4S8Dafqq2W0g1tki3/b3ezvnPwtA4eIjLyPmrtvUc5qM98LSvRLD2+nxBm/ZPPrxtBqCm52oy9Vt2sFCbS7i+Q9wN72t4vy5+SXePw6b09zmai/qxp0y5usAehWTaxU5qLJZiLaZeydv0XoeINLsciLaHGk+WnMQ8cxmPgoglUjh+4lcju3NINtD8OQe1lWNxe0FwHUld0yTlRWe2V8nsF3Mu2qZ8l9EhcSklJ90mMLW67D3gc/FHd4DGGZk75y0QXdzopOLWdSf0JSyaW9ap8HNvqAvmlCPPxK8SivF8scDu+i2ulezdQa8/2YceSd+HtFtSvVpvGJr6RBmNjhB9Vf/FVapRoQq05NNS/YY20tjNXzZRSr1aYJIa8gTrGoWjZXEq9tCrLloIr3HNMctziZQvRzIgDL15qtK2UnnIWTvbn1MZcZyAA0AEk5DoEuEFGtTivNv9AWAla+pnH/2Q=="/>
          <p:cNvSpPr>
            <a:spLocks noChangeAspect="1" noChangeArrowheads="1"/>
          </p:cNvSpPr>
          <p:nvPr/>
        </p:nvSpPr>
        <p:spPr bwMode="auto">
          <a:xfrm>
            <a:off x="155575" y="-860425"/>
            <a:ext cx="3028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sp>
        <p:nvSpPr>
          <p:cNvPr id="3080" name="AutoShape 9" descr="data:image/jpeg;base64,/9j/4AAQSkZJRgABAQAAAQABAAD/2wCEAAkGBxQTEhUUExQVFBUXFxQUGBcXFBQXFRcVGBUWFxQVFxcYHCggGBwlHBQUITEhJSksLi4uFyAzODMsNygtLisBCgoKDg0OGxAQGywkICQsLCwsLCwsLCwsLCwsLCwsLCwsLCwsLCwsLCwsLCwsLCwsLCwsLCwsLCwsLCwsLCwsLP/AABEIAK0BIwMBEQACEQEDEQH/xAAcAAABBQEBAQAAAAAAAAAAAAADAQIEBQYABwj/xABBEAABAwEFBQUGBAUDAwUAAAABAAIRAwQFEiExQVFhcYEGEyKRoRQyscHR8AdCUuEjcoKS8RViojSywjNDRFNz/8QAGwEAAgMBAQEAAAAAAAAAAAAAAgMBBAUABgf/xAA1EQACAQMDAgMGBQQDAQEAAAAAAQIDBBESITEFQRNRYSJxgZGx0QYUocHwIzJC8TNS4RWS/9oADAMBAAIRAxEAPwDDsC+mnmmSGBQKbDsCFi2wzAgbFNh2tQNi2xXNCghNiALiQrWoGyR7mhrHExBLGmZGrhu5LI65UxaNGz+Ho6r1Z7JhhUp95AZ4XCHNObctDOzovn9SWx9Npx3LXsixtGsaNXOy2oYMJ/JVB8JG4/QK1Z3c6UlNPDRndUsYTi49iLf9yvstUscPCZLHbHNnI89JC+iWl3C5pqcee68mfMLu3lb1HGXHb1X85KlzVbRXyOYoYLLbs3YnVrTSaAYDg4xsAzk8Pqqd9VVKhJvyLXT6TqXEUvPPyPTr2GRGzIfVeBnwe+p8kCzUsVOswE5D1AmPh6qzYS01UV+pU9dFr0M5ZqHiIxZ6L1E5+znB4ulHDxkl16egz+qTFrksSXYeKWQmCd2xDq32GJbbj2Wadw5IXPAxQyW1npwFUm8suQikScIOoS8tcDsJ8i0qMaKHPzIUMcB22ZA6gzw8kqmyEtvI1RwHYELYSCtagbCHhqjJwhK4gbjRYIOxrsHZBveiSBcgJKMVk6VxBy44SFxx84tYvoeTz7kEaELYDCtChsBhWhBkBhA1DkHI4NUZByPAQtkBmIGENtlbDTJygOpmT/NG3msbr0c2j96N38NzUb3fyJ91UMZlscROR5bl89qPB9ObhyXVsskN08Jh2c+F4/wppVBLxOPqvoXtmr07ysxouMVmSWE6h4EEHhkRygrd6Z1B21b07+q+55frHTFWptr/AE/sYC0WZzHuY8Q5pLSDsIXvYTjOKlF7M+e1IuEnGWzQ0NU5F5Nl+GVm/i1amxrAzq4z/wCPqsLrtXFOMPN5+X+z0HQaTc5T9MfP/Ror8tMea8lOR7ClEh9mK+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/wDI9StB5aUkLlhtwfDN121sDK9FtrpATl3kbWnIOPLLoeC9V0O+bfgyez49/keD690/SnVit1z7vP4GGwL0uTymT0DsKzBZHO2vqOPQAN+IK8l12pm4UfJL7ntug0sW2fNt/t+xD7VWyGOIP03LDluejpbHfhww93VqOmCB4j+bLM/Lon2qerCFX00o7lW92N7nbyY5bF7JLTFI+cZ1zciTZhCVPcfTTRZWYqtMt08lhScq8kXIMkC0tGUpehscqsVsPr25rRMoY0XJhTrxisgTffhEDxbkf5XfcU75adluPp3q7bCh26JV2+5MF4ZJXg7j/wAwsDha1Hhk+MONqkLvDI8ZM5tRdg7WhKlohSoZBlVSAmsSj04Euo2PYVDRMWECAYg1NqFsbFB2pY5DlxIi4g+eX0oXvVLJ5JnNUsDIVhQMgkNaltkoeIQtnCloUamTgG4KUzhJC7cgRjsyN4LehEfNRWp+LSlDzQVvV8KvGp5NFfd13FzAW7Jac9CDEL5tOLjJxZ9UpyUoKSNDc9qIlpPiGueziqtSnuXIVNUdzP8AaN7212OmJOAu2wdJ4j5clapL2cMz67xJNHpXYW1EsdTqQ5r25jpDh8R5I6M5U5KUeUV7ynGrDEl6Gfvm7HUKrqcE/pO9uxe9tbqFemqnzPmt3YVKFd08e71X85NlYQ6nZKLYjwAkcXZn1K8b1Gbnczfqe96dTULaEX5Iy/aEF8M2emmXoqiL6NXUpdxYIaYxAMByBjOepk+fBanTKeqqs9tzB6zWcaEsbZ2+ZmLM1ekmzx9MnUaOe5IlPYtRhuSTWDdqUoNjdaj3BVbecg05o1RXLAlcPiIA1SdSj0pAObfLCNdvQ4DUshWkIXkLIZlVA4hKZJZWS3EYqgYVSh0oPxGEZWQuBKqYCNroXAPxcj8UqMEashGIWGgzAgY2JKo00qTLEIklrUsekKuJEJXEZOlSceEVGTsXtIyweTZGLYKbkUzpUHDmlQzkPbKFh4HF6HBOQb6yJRIyDxIsAiNKJENCUbR3NU+KG1YIkZYvzNnft6rw3W7R0rhyS2lv9z3/AEK9jWtlCT3W32H1LY1tUScjkCDviWu+qytOpGuqmiWA1osoe5uLNvuneNxCjhC5vLPQey1wnwPJEDOBI1BBPI6ooU8vIirWSWDZVbupvLS5oJboYzG/5K7CpOCcYvZmdJKTy1lo72BkAbBAHIbEDWp5YxTa4INr7NUXkuiDw++XkhdJBKvJEPtVYyLI0ASaZafkTx1Wn0uShVw+6wZHVqbq0W0uHkxnf4dhByPnot9RyeWlJw2aCU7WULpolVmOaS7LryUbIneQ9o2D9yofqSsLZD2tUNhoKAgCyPaFDJyGZTKFtBJMK0QgCHhyjB2R7SoZyYdiBjUyTTCUx0USabUtsfGJMotCTJ5LUEiSClj00OlQEdC4nY5oXMhCwuJweDVKi9nFPB5FghBRg7CPUogcxCyVgfiQ4JyMeUSRwAoxZ0Ljjlxwr6QeC12h27QdjhxCr3lrC6pOEvg/JlqyvJ2tXXH4rzQO7bAHufSqDOMTXiYcAdf22Lw1ehOhNwmsNHvKNxCvBTg8pmsuG5e8LIktkdBt5hV8ZY2U0keqWaiGNAGxPSwUJPUyQERAhXHDO9Q6idJz3AiHAEcUSlgjSQLxuWlWbkAHZGY9Pl1VuhdzpvnYqXFpTrLElv5mHN01GvLCIgxOyJIEb9Ct38zCUVJHl3Y1Y1HF9u4V2FummoHz48z0lCsv+fz+cky0x2X8/nn8gY5QjFZyEDVDYQ4BQdkc1QRkIHlDgnWx4cuwTqHtKFrASYdjUDYcUSKYS2OiSqRSWWIkhiAfElUmFKk9yxCLCxCDkZwEaoGLcI1qFsLB07l3vO9wwlSRueAOXtkeRY0OUgZELlyIHNK4lDlBLYuFcQ8jcK4E7CpydgXAoyc0ObTXZOwW/Z+z9491PKSx2EGJLgJEdJWT1miqlvqxuja6FXdO40Z2kuPU1/YoimwzkY0+9F5KD7nrKqzsaanejTlI9UeciNDDuqEZzkollbnLDIde3YXQTrokuTHRhncE23SR8UOvcJ09jq1ocY++ilyZ0YIlULTB6x9+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+tTbUdG5msnYJkwnq3k4aslZ3dONTw8BR2rfXbTe7I5DXUjbPHIqrKBdhM2F23hiaDpOo4/IpL2G7Mu7utYLg12uoJ3D98kVOW4qrDCyiScnHEdCesn6Ji2YvtsGt8mzO2kAHWMwM8wtGz/AOSKM29/45GMY8lejaSPHa3JlhZDGqRNZH03p5JIAOhS3lch7PZDawA0Moo5FVMLhgSjENjVIGRzVDCTYei1BIbAnUqRSJSLkINk2jS3pEpFyEGuSQWpeR7QSm2ELeQ4ppbhQSh2GJs4yu2OeWMLSpyDhnLjjsS4nJ2NcceR3jYixxGxbUbluSRiVaekgupK+p7FVoYWI1IHScAjyThDgFByCNaoCCNYhbCUQraSByGKAZtGTohcsDFDLwjU3F2ULgHvJAOz6rHu+pYbhA2bXp8YpSn8jXimKbcI2LEnNyeWaiXZFTbKmOQPC7YRmluQ1RwVl9Xcx9nf3jAXBpIkTnGoXZJXOD53vC6HMrVJGJsuLSBJdPugAcwrMNL3KlSEoyxg0dloONGkyCDhafdIgho13bVWlyW4Z0o1t1V3tGExsz+volOI+Mi8o3jglzsiIzmeJ5aFBpwHnKD1b9xtBnXPjpiGXVcyEkjT3DbGVqWEkHEBl5GPvcrlGbjuUq9NPlbGdvOzGnVcNcyZyGu4L09Cop00zxl9QlSqsbZ2ko5tIpw1S3JEpeCXLGw5QR6i4VwIoauyckGpU5QSlgbCDZOpWdIlMuU6RMpshJbyW4xSJLClssxeQoIQYY1NDg9DgLUh2NRgnUhe9XaSdaQxzyTkpSSAcnLgTAVOTtDOc2Fx2EhuEqTtzzC1WnvHEkLNt+pyc8y2M+pHUzv9PJErbpX+vhivAyVj2ZwtSjV1FWccPAndq8pAYOwqTsBqTeCCTGRRJZTHL1Sm2OUUHFJL1DNBaXJdZqVBGgOaqXdyqcGXrS2c5auyPRKTcLQAvNN5eTa5Ku3NLnHOBzQNDItJEdpbiAB+C5EvOCRXpYmkdM0UlsDF7nn959iHvqYm1u6EzDZJ+gSoJplmVTKH2q72MjPE4ACXEGUYOclXXvSnTBkNMHbkY3KDsmfvntC12bNBMjZrofJdglyM27tIZ1P5ZI2QIy6fFF4Yl1kegdkO0PdYHHNjsm7SZJnjrPkhTwMeJI9HvSm2owVBGY+xxWtY1nwY3UbdSjl9inY2NfIfcfFamc8Hm2knv8l/MfUcXbgPiux5iZSxwgrWTqUOcHJOXLH93CjVknRgc0KGcsIMHRuQYyOUsBG10LgNjVHC1KPDJ/Mdh/tSHwwvzA4WgrtASrMOK3FL0j1VWB3fIdIXinCopwSp5DseYyQNIfGTS2HtkoHsGm2FYwDXNC3ngZGKXI/vwo0sPxEeX+x4apnSZHI5heUnNz0teRRaFt1ckQ1X7Ocs4yKm3ghUrKYlertqySwVJQ7jalFalOqmA4g+6T1MHSEaxQ2MRIpMS5MOKJdCiSQAkzmorLLFOm5SwjcXBYu7ZJiTtXnbur4k9uDfpQ0RwWNRyqDUU9e0eKIJPouyEkMc2M853KUjskttQAZkKGiF6FJfF4tghsjI6ftl5oMjoxfc8+t1orOcGsGMzoTnHMZIjitvqzDASWFrjGIOOUbYIyyUJktGFvGuzF+aM9NM+aakVpyWRLqoCrVZTaC4vcGADWXEAepUt4QMUmzY0rdQs1anZntL6jajmOc04WsE4dNsn0HFLxlZLCmk1E9zupoNnEgmBt1++SdbyaawIuIqWUysrWZsyJ9AtyNR4PK1qEFJ8g3MH6fM/QIk35laUYf9f1/8GBm5FnzK+h8oO0IByTxuNe1SmLlEE4okhLk0FpuQtDYMUlQS2OaVzCWRwchwFlhGVELQ6Mw7XIGhqkFbUG9C4saqkRza25C4hqr5BG14UOGQ1WwO9oKjQF475G96u0keKzCWx/uk/pA8pXi6UkqMX6BMSgzEppXSjIFxLax2QEFb1ncuUsHKGxU1qGZWlC7UXgQ4AO6WlQudQDiPFFW9Z2kMymhcg0i6uawkkHYsy9uFGOnua1nQa9tmsaVimgK92S44zNvteFx2fNBkco7EB18g5F0cZR5O0lZf1/ljYaczv1USZyWDBXp2nqAFuMyZzxERuyGqhI6Uyf2We7uy/wAT3Gcz7rRxjRRImBV9q6paM3FxM6SA0chqojuzpvCMO4F5+ZKscFPdsdY6tSi8OY/A7MBzTpORg8lEkpLcleyyXdrC6sHSHGZJdJnPMz9VEuAoL2j6Y7K1HGxsJHiInM7eam3w3uHXb7EirVOhAjktWMV2MKtOb5SwCIbu8kabKktD7CFjdx81OZCnGGOBuEIsgaU+AdSkijIXOBHdTTEyrKA6mwqJMOEWGaOKBjUvUcSoCbwgTnIkhbkcKi7BymKKi7BOtjmuUYCUggqIdIfiDi9RpJ1j2vyQtYCU3jIuIqMB6mZi/wC5nsDX05fTjXaATIkL5r+YWHTezWUblxZSpZa3S/QDZBAVSEnrKmMl1dTpcRwXoen3C14CjEDUsuZ5lPlcf1H7wdBH9iWtbXaiJcBj7MtandqQOgfZ7NJTp3KUcjaNLXI1Ngs4a1YdSbqSyzcjFRjhEkOhAyUArWiAgcg1HJju0tYQTl8UCe4/sYm3Xu4ZMwsA4Z+phMFtmav68nFxBcToOoEFSA5GefVjN0knQbx+o8OG1GJb8zc3VfR9jAiGtmd5cdMhy6BKkizCWxnb4tRMtGUBocTmSZkzwnLyXQQFSXYzZdntTysFdRJgbTGXFRqwTg3/AGE7F2mo6XMLGEauGzkeA+CCTzwNp7LLPcbKMDBTaPCGhoPTXkrNvFJbiq+WtuRMbpV/TEyHUnnc4051A5hdnAqUdXK+KGmip1iZUmgZYiyKccDHU0akLlAPWswwAjUZnqvMWfV6j6xWtKj9n/H0aS2+K3NGvZRVnGrFbrn1z9iHhXqcmSosGQiyDjcG6VKFyTGU6bnGGgkopSjFZbIp0qtWWmCbJ1O5qpH5RzP0Vd3VNGjDo1y+cL4/YJ/otQfmafP6KPzUPJjf/iV1/kv1+w51gqgZMDuREofHpct494FSwuaa/tT9xFoMc5xbEECYOSi6u6FrTVWrLEW0k/V8FShRrV6jpxW6Wd9hrCTwVlpCYybeGXrWCnRg6kgnmcx6BZSq+LcyjH/FG+qcaFotXdkU2sbgrfhMqfmo9kW1rp+EkCctN68R1GzhP+vH4+7z+B6em99LZjLzsYEVGiGuyI/S7aFUdKO8VhvzXdeZSvbbwZ5XAe4arcUbVds4RpOOrliabWcF5b6TI2Ste6hT0NsZOKKV5CwI3LzjIhofZaOIq/b3UpSwiFDJLo2TCVoxqSlsy7bUsPJMa/YnItyG1XbkMjkV9vtEZJMmNhEw/aAyZkzu4JY7sef3lVIdJIgZgcd53psZCJIpXPxEk6CXHieJ4kgdUzIhkINxO4kosgcst31wCKbfdYY5mQC7qY6QhyNUktkTLn7J17Q6C12dTCTwa1xeSeZHmu1+RChndmypfho2k95MYGw0Yj4pLJkxuPwXNy7nYj2J92/hVZpbUrVi8iCGNMNM5jPXYVyzjdkY32R6RdlibTotpAnC3aSS6JmCTzKP0O7kqtSBGWqs0ZY2FVY5iADZ11VvODOks88jwxRkDTgQtUgtDHU1KYqVNcid2p1EeGgoGUdF8765N2fWYXHb2ZfLZ/ojatYqpbOm/VEN9FfSFPKyjzzpYeCPUYBtRxbYmUIoWlRxddBGZPyHFRKek0rHprrrxJ7Q+vuLey2J7RkWg7hPxWbO9ouWMm/Hwaa0044Q1ldwOF+o2j4J7imsxGPS1mJMp2lkaSUlwkIcZDRW3H6qdOVuFjzHQx2og7wsq76PQr0nSeUs5wnw/NLjuDpcZalyUle7ne0CM6bnSSNm1wO7Qrep11StfbftRj8/U8zcdOq/nE9PsSefd3eR1+WiSxo2lzjyEAfErP6DHXTqV5d2N65V3p0l6v8Ab7kZlGRqs/qH4qpWlzKhob09/gn+nANv0mdamp6sZIVh7budUEU/4TjDJkOc2YLuB24d0TmkdPm5QcW+NsHsrOyV3SnVzjDwvlnc01eg2o1zDo4HpuK8rYVoUrqUXxl/Ip1Yao4ZibtOCo5m1pcDzGq2bmop1tMeEZCWh4Att73VXAuMAqnWrVXtkFNtkzvkiScIhNlxdeUIrGtJVcjoIsK9XNekhXzUUF8S9TIz7RAmDE58BvVmvW8GHiNZS5x2XmHN43DVKoDZGY1R64yipR3TOj7RmL5vGZA14ZlVpSyy3CGEZC9KxM4tY0+qlEMxl6nWfvoijyKlwUzzFLi55/tYB83/APFNK0uBbGML2T+prj0za34E9FJCLa5uz1StZKlqpEONGo0vpx4zSAnvBvzxyP8AbwVKvfQo3MKE1jUtn2z5HJC3Rf76TmtDnZU6siYzcwz1zOfJXXtuGn2JVrvurWqHxuOMUiSHESQxpExszdHVDOWFuHBZZ6v2KxFgLwTkBJSqT1MbUSitjWurgODSYLg4Ab4EmPirOcPBXC0XyijLDOksnVG5rQg8ozasWmKFIp7cCEKUAwLKwLnNH5cM7pImPKD1SYV1KrKkv8Un88/Y5xwkwhT0RsMxLxn4yts06dZdm4v47r6F7p9T2pQ+JGtJ8R8/Nep6PV8axpTf/VfpsZd5HTWkvX6kJ5Gp0GzfwWr6ILp3T3dVcy/tXPr6fct7mzaXiMUxyAjL1WZ1CU4wcYL+PuekrtKShwkHrWxrBmem0ngPmsyz6fUeNXAGHLgz1otklzzMzmOGwgRs+S9JGnhKKLcYYSiGuu1Y3honbOY0HxQ1YaY5YustMcsv2GnpGKNZOa84+rxlJqHb1K7hU5zgFaThGJuYmCNoPzWjZ3NO6jmIUN3plyNp2ieKfOmmmmG49mBNBoq94RiEAAH8sEyOOqo3lw+n2D8JbRf6N/VZMmXT07vxp75WF6Y+4w2cHMEAbl85qW07mcqykvabe733e/bzNBJQWldiruKzBlCm0gSBOYzBOZ+Kq3NaTrSlFte5ly3pulSUfn8TRWOnLZ3K90zps61N1oPh4wJqyw8GI7QU+6triNHtDxzIg/Ba6oyozxIybhYqZ8yvs48TjvKiKUpiOCwpMJOQJ5JtW0q1XppRb9xNOE6jxBZL+zMwgStCy6FXik54Xx+xowsqr5whtRjjJBGe+VpUekTpSc3JNsuwt9PLJFLJsOj5K1+WnjDWQJUpN7IqalowEsPu+83ltHnCwreLtqsrd/28x/dCqKcJ6H8PsZS+bXExlqrDL5krTeIGLWdp2/5RrgU2UNpqBxRJYFskXRY6davSpVPCxwcA6fdqOeRTJ3guDQRuJ3JVxUnTpOcd8btea7/oKkUt50nU3upvEPY5wcP9wOfmc/JWac1OKlHhi2az8M749nvAUyR3VdooOB0DwJac9fFiH9ayeuWvj2uuP90PaXu7/f4HPbghdtLiNkvFwA/hvLa1PaMBMFvRzXCN0K1YXX5i1jUfOMP3omHtNMtOyV0gODniQIGe6cgjnNyZchHB7NdDAGDCICs0YrAio99yJ2pq4KdOqM+6qsf0MtcOocQq9/OVNQmu0v2f2FS4yWIrgZkgSQBnqToArkmlv5jXgsHiQrdCXYqV47ZGBPKWEKFz4BS3Ku6q4caz8gDUI8vCPQBea6Pd71rm4aX9uX2XKHVo5emKJzivUrcpsDtWP+I6Pi9NqemH8nv+mRlm9NdfIHaGkloGp8PWf3Vb8JXCfTmn/g39/wByepU266x/kVNsdjrd1Szg4RxI1PoSvV0/Zp65npLalG3t0uxCtDS0vB1HhO7oeqdCSkk0OU1JJoji1GMW3nn96o3BZwS0lsNqWk+fOM9nH91ygQMui9O5rAu90+Eyfynb01R16Hi03jkGvDXDbk0FNxLzhBxHRzS0yNdZ0Xym5/D95Qqvw1mOdnn65xv5hK4pOC1P3oW+7d3bG0sU1CQ92fugTA5klex/DvSp20JTqPLfP2Xu3+YmjJVKmtLEVsiNZbykAjLfn8FuTo7liVMs6FvDhrnzVO4s4VacqVRZi1hiZUsbBKstJGv75r5FdQnaVpUG/wC14+xU0t7ld7a2nTdUeYaxpceQEqv4UpzUI8t4NOs1GLkyy/Du83Wmy96/Vz3GNw2Be96TTp0VOjHtj6c/Ew3OU0pP1M52wtNOpbGUmEucxpaY/Uc46KvfPxKzUd+3xK9xPW0HsVipsPiPevP5AfAP5nfm6K/Yfh+bxVuHheXf4l626VJrXV2RaULUMXiybGjQBlwXpFSVOGmCwaXgKnDTTWB3tAcQGAkuIgan7yU4aT1MnQ4puT4LSndzhBLhO7P6KnUu4R5KTuVLZIhWqzVGk4m+GdW6fFPpV6c17L3LNOrTaWHv5M5l3Mq+8YI05xBz+RVe7oU6rTlHdcNcoTXe6eM47nmvby7KtFw2sMgPGk5mDuPxWNK2qUW9bzl7P9vQiGpJ5edzz63PgHOSiiskSeCvrVQMhwlNSEykHtbwG08JzwhxjYQTl0n/AJKMAyexN7UEVqtC0gf9SxhfH/3UyKVYejD/AFKtZRdOEqX/AEbS9z3X6MBbsoabiS5wMH3pGUEuGfqrjxjBK5PT+1FT22xWS0/nbLXxsxQ188MbGx/OvP8AT4u2rVbbtnK9wVD2ZuD96C9nCTALYkf3QYPPME+a00k3sXMnpt2DCwDgr9KOEVZvLKztFVbUs9YNzjEMtjmnMdIVPqDU6EnHs19Vn6gy3g8FVetd1W6hUaf4lPA7jNNwHq3PqhUlUslq7bfsv2FT9uizU9kb1FqszKm2MLhucBmrlhWc478rZ/f4kRn4kN+SeHiSJzGccPsLS8WDn4efaxnHoUWmhjrU2XNnxNbiI4ZwfRK/MQc501zFb/EjHBRdn3/wXf8A6A+n7hfNK93KMJ0O0sP5N/z4F6ik05epa0q0j0Xu/wAOXTr2UVLmHsv9v0+hRuo6Z58wjWbT5bSl/iDq1GhbVKCeZyWMeWfP4B2ttKUlN7JEa8beKNNzssWjeBIInoJWb+CourOrT/x2f12+hq06Cq1VnsZCxW5zHB7XEOzzyOuR15r6PVpRktLWxp1oxksPgZaLZJzMyczt19V0aeOBaWOCup2v3huKsShww5A6ltga6Zb8xwUqnuRkiWx7sOMTEyHAHDO6dEynhPT+hyklsCpWwazHEEg55emfkjlFvYF4fIZlu4zvkmSd5M8EDgcnjgmWO3uLg0CS7QAEnFuAGsoJ01jL7DlNcstLPeJY6HSHaEEZ9RsSHSUllcBtKSNRZO0ADACJy1kLFuOjUa1Rzkt2Up2z1bM8/wC3l6xRbQac3Q53IaDzz6L5z0u3/qOq+3ArqtbDVJe9heyHaapZW92MwKJbTYNtVzhBPmegV+nTqfmVUoLMpPD92MGdTnKS8NfBeuSZctgeXEtBqVD77xoJzInQCdu1e5sum0rKHiVWtb7vt7vueitrOjZU1Os1qfn29xZkvpuLXgtduO6OGR6K+2prMd0WtcKsdUHlB2WkgO6R99UtxWRLim0WlwWxrXjGQCWloJO2Z9VXuINx2Kd7TlKD0rvk0T65mZBB4HIbcxqV5e+dWFbZZT9Ht57pPf0Zn01HGO4j7SMDjOUEZ5Sdit2VGpr1PK9/PyJ0+0kuSnp1OP8Anb1W40XmvQNXsAtFN1JzcTXCCJGXEHYdqTVjBxanwJnKMeT5/wC3NxVLFaDReCR7zHR77N/PYf3CyZUnBiJtY2Mq52qIQS7w8JLd2Fv9rRPqfRCkTIl3cTUs7mbaNelWb/JUcKTwP6u5PVA46ZuXZx3+G6/cBcku9LsioyjRZif3AyaPE9wqul3Ew1VaFxmnKpUeFq+Swgqb2bZp+x9THZK9nIMsIqAHUSIII2EOaFRvmqVzTrLh7Mmo9EoTXuNnYLC9jmBzMLmMacOX5s/jPLNWrGEvGqqXnn9vsMhPMpI0z7QMQ2TpwzWv3JSMd2el1F5xTjfUfIMhxqCTrxKx6MnXhXilv/4/sIt3qjMl3HUZ4qBMkODiNkOaQQf7R5rGq3Mo2EktsyTX65+iAhL2XH3Aex1qNitj7M8+Bxwgnfqx3UEea1bS4dKrGcuJJZ+O6fw+mRCfhyaNRe9oNK003bHYWnk4kHyJaeisX1Z2/UqdR8OOH83/ALFy5M72ktxZay5hBD6LqZzAkOZ4YnUgwY4FV6l3FXNSrDdSX1iiYx7Mtbg/6epwcY/paCvG3W1aJbtl/Tl7xt03gMZB0Oz1H3xWxY9QqdPU5QWdSx8Vw/gJcFVaUi0r2h2IkkRkZ9I9VWurGtG2hcVXvVy9+duPnnPyHqutbgv8TM9rrXNXDOQaMp2nP6L6V+D+n/lrFzfM5Z+GML7/ABNazX9PV5v6Ge9pj/PqV6nRkbJlld9zVazcZe2k3ZjBk8hrHH4rPvOp2lm8VJL5orOrviKb9xUWuwVKdapTdExja4HwubvY6N/kQm1er2UKFOu5+zJ6dt8P1x5ETrxik5bFS616+9yyy357Nq1NHDQWot7Z2ra6xMs/dnG0YA6csM5u3lxG/ms6HT5RunW1bPfHf3e4r6GqmvJl2WkgkTPODHmtRpMZr3De08SegGmmnRDgnWTLqvd9CqyswNLmGQCJnIgidRLXESlV6Ea1N05cP+fU6XtxcX3LK8+0PtFd1YAU5AAaDnkAJnIHfptSra08CkqbefUbb4hDTkOy2mMtOaLSu5ZUjK261GtaSTpi9BoPRfLKVNUqOF5Hma1R1KkpvuzVdnLtNSqNjnjX9FICXPjeRkOY3r0vRbSNvR/M1Fu/7f56/T3m70+jG2oO8qLLf9q/nn9DcWe0NbDKY8GQDRGs+8dpdpJOS8Hf3d51W4a3e+0d9l9Piy1KO3i1Hv5/svTySO7S2lvdAn3muDWnbI9/pkvofTKU6NOFOTy1FJ/BFKw1Os8cPL+xmPbJIH3qtXBt6MLJZWSy1alM1AJYDEkgZxoJ1SpVYRlpb3K1SvSpz0N7g7LanBvhe4Rnk4jP4FMlFN7oZUhGUvaSJdO8XOglxPAkn/CB00uBToRjslgl07UI4Hh6jiEtxFuDLS4rTJew6lsjp9z0WZ1u18eznFeT+fb9Std08aZrjJVduezwvCxup5CtTBqUXbnDVhP6SMj+y8Z+Gr+U5OzqPKxmPpjsIqU09l3+p84OaQ7C4EODsJByIIMEHkvUNYZRNB2guB1Ky0rXUfD7RXqhlOP/AGwXHvSZ2kDKNDKr0riM6kqa5SWSZcg+wbMdup09lUPp8MRYXUyeVRtM9EVdZptfzfb9wHwaztzd7KHslRuL2qoSZBOFtJoJwxvxVm58CsLpNadx4tN40L5tv9sJhU1lY8zadjcFRleu5sVBQwuOhIxNcA7eQWDNK8KdNVaT4SyvflcejAWpKUH2I/8Arfd1ab3HJznMdyJnPq8oLOtUpyU0+N36rvn9fiJjUcXkujaBhOcgtqOYeLfeZ6HyW87qPiRkn7Msr3Nfcv6lyiuuljadlsuHIFjW9cGMT5OWR0a5l/8AQq05f5fVMTbYikvMDdtmFOpjBnG6o9x/qho6CB0Ky+oY8SdNcReEKktMx34g3cZbaW/yO5tHhPlP9q2/Abpyn21OP/5SX1TIuI9ybVt/tNko1tXNmm/fijI+k9UPUW61rTqvmL0v9n+hWyZa+quKpTO7xeeQH/JVKUcQfuGL+1s3HZGjipunQyeeoWX4Kr3Cj/1TY+g3GDMc+0mjaSwmIcRzGrVcqUdVMSn3NRfNuBbSLSBJaefJBVq1q1Cmqrzp1pfNbv5pL0QVRxTenvgzF+teR7QYwPqPYN/gIGn3ovrPQXGNjRo75UIv5o3aE4qCh3wn8yquMB9ek12bZxOG0hoLogajJa1zJwpSkueF8dhdabUXg2ta05k4g6Tlk4HZAdnEyfLYvhV3rqXE3Uzqy8/Pt6ItxkqdJtdlkpr4eYaDEte4ZDY5rT8QfJalLewW/wDm/hsjz9zVlVScue5ib0ZgqEbDmPmvp34avHc9Pjq5h7Pw7fpt8CzQqOUEVz6uX36lbTe4TkArVNHQDGXQ/YQOWNwHLuONfL9kWo7WPbaFISmOpWiDshFkONTDJrLfA/ZRpTHqqBuvx1JIEA55QImSCdTuXzK2tvHqRp9uX7jNtbb8zXVNbLl+7+bG27MXw1lWq57g3GzC1xyAOIEjhp6L1FxFuEVBbLsek6lRlOlCFNbRfC8sfsX1TtPTLXlga0SQS2AXEGJA1JOzgVSjaLjHPONvmZULGspxUt2Za13q6qZOQEho/T9TvK1IQUFsb9C3jSWFz3fmMoV88+A2TqjGyWxbWK+qrGd218MM5QDEnODGSTOjCUtTW5Tq2tKc/Ea3EbassymDNO4+jaodGk5qcbByhqjkm0bTsPPWFDiLcO6JNO14S17dW5zO5RpynFg+FrTg+GaSyXpRIcSHNcWkARLZIiAR89683T/DtGhefmqfPl2We5nTt6yaSw1n47fzseJ9vOzeO9aLWZNtbmSRseHBtUjpDuZKf1P+hGVX0b+P+ypeU9FTPZnfjPbGm1UbOzJlnohoHPL4MHmsHoycqc6r5k/p/wCspJ5eSg7BNJtjSMixrng7iIhWepTcKGV5oio8I3n4g2qGUnkYyzNw1wseS1zzuE4R1WR0LEXNebWPXAVCSXJL7FXqH2K21TkAaVIEb3ZnnsPVaPUILw3tu8L4Zz+w6u1oyHp3c2tZyRJfiDhuw5h3rC8/4/hTwygllF5ZmxYsx4qb8Y4h3veZxK3TqRq204d4tNfQtQ/twVn/AMaGGAzC5vBrSR/2krPpVXSulUXP7/7EanHjsWdjoN9xnutDWDziTxynqmXtq6VeEZPLnhv3vn9Rso4ZdX1SFSxvb+oEj+bFkvV05QXTHVfD1P5yb+rF13nCPPOyFswmvZ3uwh7HOaToKlMFzeUwR1WXKCnHS5YTXwbSys/znApeQF0ufA0c4A/ytj5/BVW9EZY8ie2D0C5Lc1mADQsj1OayLes6FV1GucocnskZH8QaYbWZUblOR5jMH4rQsZSnGWfMCWM7AvbMVnD58VEiBsh5wz0KW4NVdHaWf0BayjPW28HlmBziWBznAflBd7xC+udAuaFxbR0LE4pRl54Swn7jWo1oyhlLdYTA3DeIpV6byS0AkGcwAQQTyzlaV5TdSjKK5Bm9Swbu0V6ZZJJLwWwWkOa7MQSRsga5eq+e9X6ZSlGdwk1JLft80/2EutNQcOxS39aD3rW7HNxHfLZA9HHyXnLV5tpR8pJ/oVZ4aMx2gywO5j5/Je2/B1bDq0vRP5bfugqEsZRRuf8A4XsJSwxuQLnSCBx5b0qUsrCBG0HFxDRmSQBzmAhVdJZk+CDZNuujTY1gp964gFzzOuekHIQRl5yvH3/4gr06rVN4x8vcWqdHKyV1+3ZTbT76kT4SGuaecSCBG1bfSesSu17aw/5+gFSOllS2tx9Fv62cpk+wuwgjivGdLp6YOp3f0NHpFPRTc3zL6Ik99ktNSNbXlisqa57hrx/ZSmE5Be9y/dTUqxpU3OXCBnVUIuT4QcVxAyzGU7Vj9Jvq1erNVHnuvT0Mzp19UuJzUuOV7glG0xv6LbZqMlWeo95wsa5x3NBJI5AItluyHKMd5PHvDVnPY5oe1zDuc0gxvggZKVhrYZTlGcXpafuJlOuuI05L24rCa+MB0YQHe7JJOUDMbkivWVLG3JSu7lW+ltc+oyy1SCW7QY9U17rJZmk0peYSvZBUq0Kp1s7nVenduYR/yaeixPxFF/8Az5uPO31MvqkF4GryZ5VfFMW11orwZbagC4DPusLWEA7hhLuE8V563k7VU6fnDj15/fBhJtLJF/DePaHnZhjoZ+gTOs/8KXqdU4PR7YyKVptEAhllrNGIBwxtfLcjkcjtXn6LxOlBcua+WNyaJHuaxsp3FRwNwmvVxvzJktGAnPTNmi2Lyc08Sf8Ak8e5L/1jazejBdXI9lKi0n8oJdy+yvNXKlUqPAmnhD7XebXU6mH3cGIdIVqxpuEpRl3T+4UZ5bI9B+Gg4kSMDst8kiFXktVVY8xTJ9w5tqE5Zj4D5qL+u6lSDb4SXyGxepZLy9vBZ25+8G5boIM8tB1W7c15U+mU6ae00tu+2+V9GvXYCaTfuPK79pinawQcnYXeYzHnKOhplSUYvOEvnhP9GLY+87SWmm1u6TzJPyhV6UMqbfmSzS3c4inTnXAPiVk1sOT95xn+2V4d5VY0aD/C2LGlot9++5OckS5a+Jxok/8AqNdS/qI8B/uAQ3MNK8Rf4tP7/oTEztqrkDPIgweGcEL03Q7j8veRafsy2fufH6h05YZF9oX0Cc1kf4gawWksqNIJHiE5xOe3es/qsFWsasX/ANX+m4LeTX35U8dJ38w82yvktqvZmv5yVclFf7waYO5w29PmvS/hmXh3uPOLX7/sFT2Zm6tTfHxXuZy3HZBOdzO1VpSOH3XXDK7HHRrgeG5VK8m6ckiUampWJfjhw2gDaNmi8ZXt6mqW2cstRmlg697cHUHiIxSSBtMRPDMnRafSKc7dxWd218v9ZAq1FJ5Mm2pl+y9iqrK5bip6/ReZ6bJ+Djyb+5q9Mm/Ba8n/AOhDUPwWg2aKkPbU2cfqpTC1bhab9kcVndYqONBRXd/QodUqONvhd2PxwqXRdqsn6fuVOjL25+5Ey7qfeVGMJgEmfiV6JyaWTZrVXCDkbC7zgph1MYA8lsD/AG7SfzdV4XqPW7qVaVOL0qL+P89wqNrCok6ntPnf19Atqca1M0nmRDnNO1j2iQW8DEEcU/onVLl3KpzllPz+5EqcLd+LTWN0muzTMtQqmR9V7t8mmi6sFtqUjLHFpIieB1QThGaxJZFVKNOqsTWQtF/iHHXijfA1r2S0o2ghruLXtPIgg/H0Va8oxrW84S7p/Qp3NCNalKEvI8ztFpcyyNw5B1Cs8iNXY2CZ5PK8PCClcPPaSX6P7Hj084+BD/DpniJ3ujyAPzTerv2UHU5N1eFQ+wWlux2IHlH7lYttHN5T9CaPKRNt4wWCw0x7op4upAP/AJFNr1HO4nntn6jbh8BO/IoVAMi5r6c/pApF8jmVnaE6sc9sP9cCIywmU/Z2viYC4A4hBGcQWwVfrrRU27ARND3YNna3iB0xk/JZeWqzf84Da2LSn4S8Dafqq2W0g1tki3/b3ezvnPwtA4eIjLyPmrtvUc5qM98LSvRLD2+nxBm/ZPPrxtBqCm52oy9Vt2sFCbS7i+Q9wN72t4vy5+SXePw6b09zmai/qxp0y5usAehWTaxU5qLJZiLaZeydv0XoeINLsciLaHGk+WnMQ8cxmPgoglUjh+4lcju3NINtD8OQe1lWNxe0FwHUld0yTlRWe2V8nsF3Mu2qZ8l9EhcSklJ90mMLW67D3gc/FHd4DGGZk75y0QXdzopOLWdSf0JSyaW9ap8HNvqAvmlCPPxK8SivF8scDu+i2ulezdQa8/2YceSd+HtFtSvVpvGJr6RBmNjhB9Vf/FVapRoQq05NNS/YY20tjNXzZRSr1aYJIa8gTrGoWjZXEq9tCrLloIr3HNMctziZQvRzIgDL15qtK2UnnIWTvbn1MZcZyAA0AEk5DoEuEFGtTivNv9AWAla+pnH/2Q=="/>
          <p:cNvSpPr>
            <a:spLocks noChangeAspect="1" noChangeArrowheads="1"/>
          </p:cNvSpPr>
          <p:nvPr/>
        </p:nvSpPr>
        <p:spPr bwMode="auto">
          <a:xfrm>
            <a:off x="155575" y="-860425"/>
            <a:ext cx="3028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sp>
        <p:nvSpPr>
          <p:cNvPr id="3081" name="AutoShape 11" descr="data:image/jpeg;base64,/9j/4AAQSkZJRgABAQAAAQABAAD/2wCEAAkGBxQTEhUUExQVFBUXFxQUGBcXFBQXFRcVGBUWFxQVFxcYHCggGBwlHBQUITEhJSksLi4uFyAzODMsNygtLisBCgoKDg0OGxAQGywkICQsLCwsLCwsLCwsLCwsLCwsLCwsLCwsLCwsLCwsLCwsLCwsLCwsLCwsLCwsLCwsLCwsLP/AABEIAK0BIwMBEQACEQEDEQH/xAAcAAABBQEBAQAAAAAAAAAAAAADAQIEBQYABwj/xABBEAABAwEFBQUGBAUDAwUAAAABAAIRAwQFEiExQVFhcYEGEyKRoRQyscHR8AdCUuEjcoKS8RViojSywjNDRFNz/8QAGwEAAgMBAQEAAAAAAAAAAAAAAgMBBAUABgf/xAA1EQACAQMDAgMGBQQDAQEAAAAAAQIDBBESITEFQRNRYSJxgZGx0QYUocHwIzJC8TNS4RWS/9oADAMBAAIRAxEAPwDDsC+mnmmSGBQKbDsCFi2wzAgbFNh2tQNi2xXNCghNiALiQrWoGyR7mhrHExBLGmZGrhu5LI65UxaNGz+Ho6r1Z7JhhUp95AZ4XCHNObctDOzovn9SWx9Npx3LXsixtGsaNXOy2oYMJ/JVB8JG4/QK1Z3c6UlNPDRndUsYTi49iLf9yvstUscPCZLHbHNnI89JC+iWl3C5pqcee68mfMLu3lb1HGXHb1X85KlzVbRXyOYoYLLbs3YnVrTSaAYDg4xsAzk8Pqqd9VVKhJvyLXT6TqXEUvPPyPTr2GRGzIfVeBnwe+p8kCzUsVOswE5D1AmPh6qzYS01UV+pU9dFr0M5ZqHiIxZ6L1E5+znB4ulHDxkl16egz+qTFrksSXYeKWQmCd2xDq32GJbbj2Wadw5IXPAxQyW1npwFUm8suQikScIOoS8tcDsJ8i0qMaKHPzIUMcB22ZA6gzw8kqmyEtvI1RwHYELYSCtagbCHhqjJwhK4gbjRYIOxrsHZBveiSBcgJKMVk6VxBy44SFxx84tYvoeTz7kEaELYDCtChsBhWhBkBhA1DkHI4NUZByPAQtkBmIGENtlbDTJygOpmT/NG3msbr0c2j96N38NzUb3fyJ91UMZlscROR5bl89qPB9ObhyXVsskN08Jh2c+F4/wppVBLxOPqvoXtmr07ysxouMVmSWE6h4EEHhkRygrd6Z1B21b07+q+55frHTFWptr/AE/sYC0WZzHuY8Q5pLSDsIXvYTjOKlF7M+e1IuEnGWzQ0NU5F5Nl+GVm/i1amxrAzq4z/wCPqsLrtXFOMPN5+X+z0HQaTc5T9MfP/Ror8tMea8lOR7ClEh9mK+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/wDI9StB5aUkLlhtwfDN121sDK9FtrpATl3kbWnIOPLLoeC9V0O+bfgyez49/keD690/SnVit1z7vP4GGwL0uTymT0DsKzBZHO2vqOPQAN+IK8l12pm4UfJL7ntug0sW2fNt/t+xD7VWyGOIP03LDluejpbHfhww93VqOmCB4j+bLM/Lon2qerCFX00o7lW92N7nbyY5bF7JLTFI+cZ1zciTZhCVPcfTTRZWYqtMt08lhScq8kXIMkC0tGUpehscqsVsPr25rRMoY0XJhTrxisgTffhEDxbkf5XfcU75adluPp3q7bCh26JV2+5MF4ZJXg7j/wAwsDha1Hhk+MONqkLvDI8ZM5tRdg7WhKlohSoZBlVSAmsSj04Euo2PYVDRMWECAYg1NqFsbFB2pY5DlxIi4g+eX0oXvVLJ5JnNUsDIVhQMgkNaltkoeIQtnCloUamTgG4KUzhJC7cgRjsyN4LehEfNRWp+LSlDzQVvV8KvGp5NFfd13FzAW7Jac9CDEL5tOLjJxZ9UpyUoKSNDc9qIlpPiGueziqtSnuXIVNUdzP8AaN7212OmJOAu2wdJ4j5clapL2cMz67xJNHpXYW1EsdTqQ5r25jpDh8R5I6M5U5KUeUV7ynGrDEl6Gfvm7HUKrqcE/pO9uxe9tbqFemqnzPmt3YVKFd08e71X85NlYQ6nZKLYjwAkcXZn1K8b1Gbnczfqe96dTULaEX5Iy/aEF8M2emmXoqiL6NXUpdxYIaYxAMByBjOepk+fBanTKeqqs9tzB6zWcaEsbZ2+ZmLM1ekmzx9MnUaOe5IlPYtRhuSTWDdqUoNjdaj3BVbecg05o1RXLAlcPiIA1SdSj0pAObfLCNdvQ4DUshWkIXkLIZlVA4hKZJZWS3EYqgYVSh0oPxGEZWQuBKqYCNroXAPxcj8UqMEashGIWGgzAgY2JKo00qTLEIklrUsekKuJEJXEZOlSceEVGTsXtIyweTZGLYKbkUzpUHDmlQzkPbKFh4HF6HBOQb6yJRIyDxIsAiNKJENCUbR3NU+KG1YIkZYvzNnft6rw3W7R0rhyS2lv9z3/AEK9jWtlCT3W32H1LY1tUScjkCDviWu+qytOpGuqmiWA1osoe5uLNvuneNxCjhC5vLPQey1wnwPJEDOBI1BBPI6ooU8vIirWSWDZVbupvLS5oJboYzG/5K7CpOCcYvZmdJKTy1lo72BkAbBAHIbEDWp5YxTa4INr7NUXkuiDw++XkhdJBKvJEPtVYyLI0ASaZafkTx1Wn0uShVw+6wZHVqbq0W0uHkxnf4dhByPnot9RyeWlJw2aCU7WULpolVmOaS7LryUbIneQ9o2D9yofqSsLZD2tUNhoKAgCyPaFDJyGZTKFtBJMK0QgCHhyjB2R7SoZyYdiBjUyTTCUx0USabUtsfGJMotCTJ5LUEiSClj00OlQEdC4nY5oXMhCwuJweDVKi9nFPB5FghBRg7CPUogcxCyVgfiQ4JyMeUSRwAoxZ0Ljjlxwr6QeC12h27QdjhxCr3lrC6pOEvg/JlqyvJ2tXXH4rzQO7bAHufSqDOMTXiYcAdf22Lw1ehOhNwmsNHvKNxCvBTg8pmsuG5e8LIktkdBt5hV8ZY2U0keqWaiGNAGxPSwUJPUyQERAhXHDO9Q6idJz3AiHAEcUSlgjSQLxuWlWbkAHZGY9Pl1VuhdzpvnYqXFpTrLElv5mHN01GvLCIgxOyJIEb9Ct38zCUVJHl3Y1Y1HF9u4V2FummoHz48z0lCsv+fz+cky0x2X8/nn8gY5QjFZyEDVDYQ4BQdkc1QRkIHlDgnWx4cuwTqHtKFrASYdjUDYcUSKYS2OiSqRSWWIkhiAfElUmFKk9yxCLCxCDkZwEaoGLcI1qFsLB07l3vO9wwlSRueAOXtkeRY0OUgZELlyIHNK4lDlBLYuFcQ8jcK4E7CpydgXAoyc0ObTXZOwW/Z+z9491PKSx2EGJLgJEdJWT1miqlvqxuja6FXdO40Z2kuPU1/YoimwzkY0+9F5KD7nrKqzsaanejTlI9UeciNDDuqEZzkollbnLDIde3YXQTrokuTHRhncE23SR8UOvcJ09jq1ocY++ilyZ0YIlULTB6x9+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+tTbUdG5msnYJkwnq3k4aslZ3dONTw8BR2rfXbTe7I5DXUjbPHIqrKBdhM2F23hiaDpOo4/IpL2G7Mu7utYLg12uoJ3D98kVOW4qrDCyiScnHEdCesn6Ji2YvtsGt8mzO2kAHWMwM8wtGz/AOSKM29/45GMY8lejaSPHa3JlhZDGqRNZH03p5JIAOhS3lch7PZDawA0Moo5FVMLhgSjENjVIGRzVDCTYei1BIbAnUqRSJSLkINk2jS3pEpFyEGuSQWpeR7QSm2ELeQ4ppbhQSh2GJs4yu2OeWMLSpyDhnLjjsS4nJ2NcceR3jYixxGxbUbluSRiVaekgupK+p7FVoYWI1IHScAjyThDgFByCNaoCCNYhbCUQraSByGKAZtGTohcsDFDLwjU3F2ULgHvJAOz6rHu+pYbhA2bXp8YpSn8jXimKbcI2LEnNyeWaiXZFTbKmOQPC7YRmluQ1RwVl9Xcx9nf3jAXBpIkTnGoXZJXOD53vC6HMrVJGJsuLSBJdPugAcwrMNL3KlSEoyxg0dloONGkyCDhafdIgho13bVWlyW4Z0o1t1V3tGExsz+volOI+Mi8o3jglzsiIzmeJ5aFBpwHnKD1b9xtBnXPjpiGXVcyEkjT3DbGVqWEkHEBl5GPvcrlGbjuUq9NPlbGdvOzGnVcNcyZyGu4L09Cop00zxl9QlSqsbZ2ko5tIpw1S3JEpeCXLGw5QR6i4VwIoauyckGpU5QSlgbCDZOpWdIlMuU6RMpshJbyW4xSJLClssxeQoIQYY1NDg9DgLUh2NRgnUhe9XaSdaQxzyTkpSSAcnLgTAVOTtDOc2Fx2EhuEqTtzzC1WnvHEkLNt+pyc8y2M+pHUzv9PJErbpX+vhivAyVj2ZwtSjV1FWccPAndq8pAYOwqTsBqTeCCTGRRJZTHL1Sm2OUUHFJL1DNBaXJdZqVBGgOaqXdyqcGXrS2c5auyPRKTcLQAvNN5eTa5Ku3NLnHOBzQNDItJEdpbiAB+C5EvOCRXpYmkdM0UlsDF7nn959iHvqYm1u6EzDZJ+gSoJplmVTKH2q72MjPE4ACXEGUYOclXXvSnTBkNMHbkY3KDsmfvntC12bNBMjZrofJdglyM27tIZ1P5ZI2QIy6fFF4Yl1kegdkO0PdYHHNjsm7SZJnjrPkhTwMeJI9HvSm2owVBGY+xxWtY1nwY3UbdSjl9inY2NfIfcfFamc8Hm2knv8l/MfUcXbgPiux5iZSxwgrWTqUOcHJOXLH93CjVknRgc0KGcsIMHRuQYyOUsBG10LgNjVHC1KPDJ/Mdh/tSHwwvzA4WgrtASrMOK3FL0j1VWB3fIdIXinCopwSp5DseYyQNIfGTS2HtkoHsGm2FYwDXNC3ngZGKXI/vwo0sPxEeX+x4apnSZHI5heUnNz0teRRaFt1ckQ1X7Ocs4yKm3ghUrKYlertqySwVJQ7jalFalOqmA4g+6T1MHSEaxQ2MRIpMS5MOKJdCiSQAkzmorLLFOm5SwjcXBYu7ZJiTtXnbur4k9uDfpQ0RwWNRyqDUU9e0eKIJPouyEkMc2M853KUjskttQAZkKGiF6FJfF4tghsjI6ftl5oMjoxfc8+t1orOcGsGMzoTnHMZIjitvqzDASWFrjGIOOUbYIyyUJktGFvGuzF+aM9NM+aakVpyWRLqoCrVZTaC4vcGADWXEAepUt4QMUmzY0rdQs1anZntL6jajmOc04WsE4dNsn0HFLxlZLCmk1E9zupoNnEgmBt1++SdbyaawIuIqWUysrWZsyJ9AtyNR4PK1qEFJ8g3MH6fM/QIk35laUYf9f1/8GBm5FnzK+h8oO0IByTxuNe1SmLlEE4okhLk0FpuQtDYMUlQS2OaVzCWRwchwFlhGVELQ6Mw7XIGhqkFbUG9C4saqkRza25C4hqr5BG14UOGQ1WwO9oKjQF475G96u0keKzCWx/uk/pA8pXi6UkqMX6BMSgzEppXSjIFxLax2QEFb1ncuUsHKGxU1qGZWlC7UXgQ4AO6WlQudQDiPFFW9Z2kMymhcg0i6uawkkHYsy9uFGOnua1nQa9tmsaVimgK92S44zNvteFx2fNBkco7EB18g5F0cZR5O0lZf1/ljYaczv1USZyWDBXp2nqAFuMyZzxERuyGqhI6Uyf2We7uy/wAT3Gcz7rRxjRRImBV9q6paM3FxM6SA0chqojuzpvCMO4F5+ZKscFPdsdY6tSi8OY/A7MBzTpORg8lEkpLcleyyXdrC6sHSHGZJdJnPMz9VEuAoL2j6Y7K1HGxsJHiInM7eam3w3uHXb7EirVOhAjktWMV2MKtOb5SwCIbu8kabKktD7CFjdx81OZCnGGOBuEIsgaU+AdSkijIXOBHdTTEyrKA6mwqJMOEWGaOKBjUvUcSoCbwgTnIkhbkcKi7BymKKi7BOtjmuUYCUggqIdIfiDi9RpJ1j2vyQtYCU3jIuIqMB6mZi/wC5nsDX05fTjXaATIkL5r+YWHTezWUblxZSpZa3S/QDZBAVSEnrKmMl1dTpcRwXoen3C14CjEDUsuZ5lPlcf1H7wdBH9iWtbXaiJcBj7MtandqQOgfZ7NJTp3KUcjaNLXI1Ngs4a1YdSbqSyzcjFRjhEkOhAyUArWiAgcg1HJju0tYQTl8UCe4/sYm3Xu4ZMwsA4Z+phMFtmav68nFxBcToOoEFSA5GefVjN0knQbx+o8OG1GJb8zc3VfR9jAiGtmd5cdMhy6BKkizCWxnb4tRMtGUBocTmSZkzwnLyXQQFSXYzZdntTysFdRJgbTGXFRqwTg3/AGE7F2mo6XMLGEauGzkeA+CCTzwNp7LLPcbKMDBTaPCGhoPTXkrNvFJbiq+WtuRMbpV/TEyHUnnc4051A5hdnAqUdXK+KGmip1iZUmgZYiyKccDHU0akLlAPWswwAjUZnqvMWfV6j6xWtKj9n/H0aS2+K3NGvZRVnGrFbrn1z9iHhXqcmSosGQiyDjcG6VKFyTGU6bnGGgkopSjFZbIp0qtWWmCbJ1O5qpH5RzP0Vd3VNGjDo1y+cL4/YJ/otQfmafP6KPzUPJjf/iV1/kv1+w51gqgZMDuREofHpct494FSwuaa/tT9xFoMc5xbEECYOSi6u6FrTVWrLEW0k/V8FShRrV6jpxW6Wd9hrCTwVlpCYybeGXrWCnRg6kgnmcx6BZSq+LcyjH/FG+qcaFotXdkU2sbgrfhMqfmo9kW1rp+EkCctN68R1GzhP+vH4+7z+B6em99LZjLzsYEVGiGuyI/S7aFUdKO8VhvzXdeZSvbbwZ5XAe4arcUbVds4RpOOrliabWcF5b6TI2Ste6hT0NsZOKKV5CwI3LzjIhofZaOIq/b3UpSwiFDJLo2TCVoxqSlsy7bUsPJMa/YnItyG1XbkMjkV9vtEZJMmNhEw/aAyZkzu4JY7sef3lVIdJIgZgcd53psZCJIpXPxEk6CXHieJ4kgdUzIhkINxO4kosgcst31wCKbfdYY5mQC7qY6QhyNUktkTLn7J17Q6C12dTCTwa1xeSeZHmu1+RChndmypfho2k95MYGw0Yj4pLJkxuPwXNy7nYj2J92/hVZpbUrVi8iCGNMNM5jPXYVyzjdkY32R6RdlibTotpAnC3aSS6JmCTzKP0O7kqtSBGWqs0ZY2FVY5iADZ11VvODOks88jwxRkDTgQtUgtDHU1KYqVNcid2p1EeGgoGUdF8765N2fWYXHb2ZfLZ/ojatYqpbOm/VEN9FfSFPKyjzzpYeCPUYBtRxbYmUIoWlRxddBGZPyHFRKek0rHprrrxJ7Q+vuLey2J7RkWg7hPxWbO9ouWMm/Hwaa0044Q1ldwOF+o2j4J7imsxGPS1mJMp2lkaSUlwkIcZDRW3H6qdOVuFjzHQx2og7wsq76PQr0nSeUs5wnw/NLjuDpcZalyUle7ne0CM6bnSSNm1wO7Qrep11StfbftRj8/U8zcdOq/nE9PsSefd3eR1+WiSxo2lzjyEAfErP6DHXTqV5d2N65V3p0l6v8Ab7kZlGRqs/qH4qpWlzKhob09/gn+nANv0mdamp6sZIVh7budUEU/4TjDJkOc2YLuB24d0TmkdPm5QcW+NsHsrOyV3SnVzjDwvlnc01eg2o1zDo4HpuK8rYVoUrqUXxl/Ip1Yao4ZibtOCo5m1pcDzGq2bmop1tMeEZCWh4Att73VXAuMAqnWrVXtkFNtkzvkiScIhNlxdeUIrGtJVcjoIsK9XNekhXzUUF8S9TIz7RAmDE58BvVmvW8GHiNZS5x2XmHN43DVKoDZGY1R64yipR3TOj7RmL5vGZA14ZlVpSyy3CGEZC9KxM4tY0+qlEMxl6nWfvoijyKlwUzzFLi55/tYB83/APFNK0uBbGML2T+prj0za34E9FJCLa5uz1StZKlqpEONGo0vpx4zSAnvBvzxyP8AbwVKvfQo3MKE1jUtn2z5HJC3Rf76TmtDnZU6siYzcwz1zOfJXXtuGn2JVrvurWqHxuOMUiSHESQxpExszdHVDOWFuHBZZ6v2KxFgLwTkBJSqT1MbUSitjWurgODSYLg4Ab4EmPirOcPBXC0XyijLDOksnVG5rQg8ozasWmKFIp7cCEKUAwLKwLnNH5cM7pImPKD1SYV1KrKkv8Un88/Y5xwkwhT0RsMxLxn4yts06dZdm4v47r6F7p9T2pQ+JGtJ8R8/Nep6PV8axpTf/VfpsZd5HTWkvX6kJ5Gp0GzfwWr6ILp3T3dVcy/tXPr6fct7mzaXiMUxyAjL1WZ1CU4wcYL+PuekrtKShwkHrWxrBmem0ngPmsyz6fUeNXAGHLgz1otklzzMzmOGwgRs+S9JGnhKKLcYYSiGuu1Y3honbOY0HxQ1YaY5YustMcsv2GnpGKNZOa84+rxlJqHb1K7hU5zgFaThGJuYmCNoPzWjZ3NO6jmIUN3plyNp2ieKfOmmmmG49mBNBoq94RiEAAH8sEyOOqo3lw+n2D8JbRf6N/VZMmXT07vxp75WF6Y+4w2cHMEAbl85qW07mcqykvabe733e/bzNBJQWldiruKzBlCm0gSBOYzBOZ+Kq3NaTrSlFte5ly3pulSUfn8TRWOnLZ3K90zps61N1oPh4wJqyw8GI7QU+6triNHtDxzIg/Ba6oyozxIybhYqZ8yvs48TjvKiKUpiOCwpMJOQJ5JtW0q1XppRb9xNOE6jxBZL+zMwgStCy6FXik54Xx+xowsqr5whtRjjJBGe+VpUekTpSc3JNsuwt9PLJFLJsOj5K1+WnjDWQJUpN7IqalowEsPu+83ltHnCwreLtqsrd/28x/dCqKcJ6H8PsZS+bXExlqrDL5krTeIGLWdp2/5RrgU2UNpqBxRJYFskXRY6davSpVPCxwcA6fdqOeRTJ3guDQRuJ3JVxUnTpOcd8btea7/oKkUt50nU3upvEPY5wcP9wOfmc/JWac1OKlHhi2az8M749nvAUyR3VdooOB0DwJac9fFiH9ayeuWvj2uuP90PaXu7/f4HPbghdtLiNkvFwA/hvLa1PaMBMFvRzXCN0K1YXX5i1jUfOMP3omHtNMtOyV0gODniQIGe6cgjnNyZchHB7NdDAGDCICs0YrAio99yJ2pq4KdOqM+6qsf0MtcOocQq9/OVNQmu0v2f2FS4yWIrgZkgSQBnqToArkmlv5jXgsHiQrdCXYqV47ZGBPKWEKFz4BS3Ku6q4caz8gDUI8vCPQBea6Pd71rm4aX9uX2XKHVo5emKJzivUrcpsDtWP+I6Pi9NqemH8nv+mRlm9NdfIHaGkloGp8PWf3Vb8JXCfTmn/g39/wByepU266x/kVNsdjrd1Szg4RxI1PoSvV0/Zp65npLalG3t0uxCtDS0vB1HhO7oeqdCSkk0OU1JJoji1GMW3nn96o3BZwS0lsNqWk+fOM9nH91ygQMui9O5rAu90+Eyfynb01R16Hi03jkGvDXDbk0FNxLzhBxHRzS0yNdZ0Xym5/D95Qqvw1mOdnn65xv5hK4pOC1P3oW+7d3bG0sU1CQ92fugTA5klex/DvSp20JTqPLfP2Xu3+YmjJVKmtLEVsiNZbykAjLfn8FuTo7liVMs6FvDhrnzVO4s4VacqVRZi1hiZUsbBKstJGv75r5FdQnaVpUG/wC14+xU0t7ld7a2nTdUeYaxpceQEqv4UpzUI8t4NOs1GLkyy/Du83Wmy96/Vz3GNw2Be96TTp0VOjHtj6c/Ew3OU0pP1M52wtNOpbGUmEucxpaY/Uc46KvfPxKzUd+3xK9xPW0HsVipsPiPevP5AfAP5nfm6K/Yfh+bxVuHheXf4l626VJrXV2RaULUMXiybGjQBlwXpFSVOGmCwaXgKnDTTWB3tAcQGAkuIgan7yU4aT1MnQ4puT4LSndzhBLhO7P6KnUu4R5KTuVLZIhWqzVGk4m+GdW6fFPpV6c17L3LNOrTaWHv5M5l3Mq+8YI05xBz+RVe7oU6rTlHdcNcoTXe6eM47nmvby7KtFw2sMgPGk5mDuPxWNK2qUW9bzl7P9vQiGpJ5edzz63PgHOSiiskSeCvrVQMhwlNSEykHtbwG08JzwhxjYQTl0n/AJKMAyexN7UEVqtC0gf9SxhfH/3UyKVYejD/AFKtZRdOEqX/AEbS9z3X6MBbsoabiS5wMH3pGUEuGfqrjxjBK5PT+1FT22xWS0/nbLXxsxQ188MbGx/OvP8AT4u2rVbbtnK9wVD2ZuD96C9nCTALYkf3QYPPME+a00k3sXMnpt2DCwDgr9KOEVZvLKztFVbUs9YNzjEMtjmnMdIVPqDU6EnHs19Vn6gy3g8FVetd1W6hUaf4lPA7jNNwHq3PqhUlUslq7bfsv2FT9uizU9kb1FqszKm2MLhucBmrlhWc478rZ/f4kRn4kN+SeHiSJzGccPsLS8WDn4efaxnHoUWmhjrU2XNnxNbiI4ZwfRK/MQc501zFb/EjHBRdn3/wXf8A6A+n7hfNK93KMJ0O0sP5N/z4F6ik05epa0q0j0Xu/wAOXTr2UVLmHsv9v0+hRuo6Z58wjWbT5bSl/iDq1GhbVKCeZyWMeWfP4B2ttKUlN7JEa8beKNNzssWjeBIInoJWb+CourOrT/x2f12+hq06Cq1VnsZCxW5zHB7XEOzzyOuR15r6PVpRktLWxp1oxksPgZaLZJzMyczt19V0aeOBaWOCup2v3huKsShww5A6ltga6Zb8xwUqnuRkiWx7sOMTEyHAHDO6dEynhPT+hyklsCpWwazHEEg55emfkjlFvYF4fIZlu4zvkmSd5M8EDgcnjgmWO3uLg0CS7QAEnFuAGsoJ01jL7DlNcstLPeJY6HSHaEEZ9RsSHSUllcBtKSNRZO0ADACJy1kLFuOjUa1Rzkt2Up2z1bM8/wC3l6xRbQac3Q53IaDzz6L5z0u3/qOq+3ArqtbDVJe9heyHaapZW92MwKJbTYNtVzhBPmegV+nTqfmVUoLMpPD92MGdTnKS8NfBeuSZctgeXEtBqVD77xoJzInQCdu1e5sum0rKHiVWtb7vt7vueitrOjZU1Os1qfn29xZkvpuLXgtduO6OGR6K+2prMd0WtcKsdUHlB2WkgO6R99UtxWRLim0WlwWxrXjGQCWloJO2Z9VXuINx2Kd7TlKD0rvk0T65mZBB4HIbcxqV5e+dWFbZZT9Ht57pPf0Zn01HGO4j7SMDjOUEZ5Sdit2VGpr1PK9/PyJ0+0kuSnp1OP8Anb1W40XmvQNXsAtFN1JzcTXCCJGXEHYdqTVjBxanwJnKMeT5/wC3NxVLFaDReCR7zHR77N/PYf3CyZUnBiJtY2Mq52qIQS7w8JLd2Fv9rRPqfRCkTIl3cTUs7mbaNelWb/JUcKTwP6u5PVA46ZuXZx3+G6/cBcku9LsioyjRZif3AyaPE9wqul3Ew1VaFxmnKpUeFq+Swgqb2bZp+x9THZK9nIMsIqAHUSIII2EOaFRvmqVzTrLh7Mmo9EoTXuNnYLC9jmBzMLmMacOX5s/jPLNWrGEvGqqXnn9vsMhPMpI0z7QMQ2TpwzWv3JSMd2el1F5xTjfUfIMhxqCTrxKx6MnXhXilv/4/sIt3qjMl3HUZ4qBMkODiNkOaQQf7R5rGq3Mo2EktsyTX65+iAhL2XH3Aex1qNitj7M8+Bxwgnfqx3UEea1bS4dKrGcuJJZ+O6fw+mRCfhyaNRe9oNK003bHYWnk4kHyJaeisX1Z2/UqdR8OOH83/ALFy5M72ktxZay5hBD6LqZzAkOZ4YnUgwY4FV6l3FXNSrDdSX1iiYx7Mtbg/6epwcY/paCvG3W1aJbtl/Tl7xt03gMZB0Oz1H3xWxY9QqdPU5QWdSx8Vw/gJcFVaUi0r2h2IkkRkZ9I9VWurGtG2hcVXvVy9+duPnnPyHqutbgv8TM9rrXNXDOQaMp2nP6L6V+D+n/lrFzfM5Z+GML7/ABNazX9PV5v6Ge9pj/PqV6nRkbJlld9zVazcZe2k3ZjBk8hrHH4rPvOp2lm8VJL5orOrviKb9xUWuwVKdapTdExja4HwubvY6N/kQm1er2UKFOu5+zJ6dt8P1x5ETrxik5bFS616+9yyy357Nq1NHDQWot7Z2ra6xMs/dnG0YA6csM5u3lxG/ms6HT5RunW1bPfHf3e4r6GqmvJl2WkgkTPODHmtRpMZr3De08SegGmmnRDgnWTLqvd9CqyswNLmGQCJnIgidRLXESlV6Ea1N05cP+fU6XtxcX3LK8+0PtFd1YAU5AAaDnkAJnIHfptSra08CkqbefUbb4hDTkOy2mMtOaLSu5ZUjK261GtaSTpi9BoPRfLKVNUqOF5Hma1R1KkpvuzVdnLtNSqNjnjX9FICXPjeRkOY3r0vRbSNvR/M1Fu/7f56/T3m70+jG2oO8qLLf9q/nn9DcWe0NbDKY8GQDRGs+8dpdpJOS8Hf3d51W4a3e+0d9l9Piy1KO3i1Hv5/svTySO7S2lvdAn3muDWnbI9/pkvofTKU6NOFOTy1FJ/BFKw1Os8cPL+xmPbJIH3qtXBt6MLJZWSy1alM1AJYDEkgZxoJ1SpVYRlpb3K1SvSpz0N7g7LanBvhe4Rnk4jP4FMlFN7oZUhGUvaSJdO8XOglxPAkn/CB00uBToRjslgl07UI4Hh6jiEtxFuDLS4rTJew6lsjp9z0WZ1u18eznFeT+fb9Std08aZrjJVduezwvCxup5CtTBqUXbnDVhP6SMj+y8Z+Gr+U5OzqPKxmPpjsIqU09l3+p84OaQ7C4EODsJByIIMEHkvUNYZRNB2guB1Ky0rXUfD7RXqhlOP/AGwXHvSZ2kDKNDKr0riM6kqa5SWSZcg+wbMdup09lUPp8MRYXUyeVRtM9EVdZptfzfb9wHwaztzd7KHslRuL2qoSZBOFtJoJwxvxVm58CsLpNadx4tN40L5tv9sJhU1lY8zadjcFRleu5sVBQwuOhIxNcA7eQWDNK8KdNVaT4SyvflcejAWpKUH2I/8Arfd1ab3HJznMdyJnPq8oLOtUpyU0+N36rvn9fiJjUcXkujaBhOcgtqOYeLfeZ6HyW87qPiRkn7Msr3Nfcv6lyiuuljadlsuHIFjW9cGMT5OWR0a5l/8AQq05f5fVMTbYikvMDdtmFOpjBnG6o9x/qho6CB0Ky+oY8SdNcReEKktMx34g3cZbaW/yO5tHhPlP9q2/Abpyn21OP/5SX1TIuI9ybVt/tNko1tXNmm/fijI+k9UPUW61rTqvmL0v9n+hWyZa+quKpTO7xeeQH/JVKUcQfuGL+1s3HZGjipunQyeeoWX4Kr3Cj/1TY+g3GDMc+0mjaSwmIcRzGrVcqUdVMSn3NRfNuBbSLSBJaefJBVq1q1Cmqrzp1pfNbv5pL0QVRxTenvgzF+teR7QYwPqPYN/gIGn3ovrPQXGNjRo75UIv5o3aE4qCh3wn8yquMB9ek12bZxOG0hoLogajJa1zJwpSkueF8dhdabUXg2ta05k4g6Tlk4HZAdnEyfLYvhV3rqXE3Uzqy8/Pt6ItxkqdJtdlkpr4eYaDEte4ZDY5rT8QfJalLewW/wDm/hsjz9zVlVScue5ib0ZgqEbDmPmvp34avHc9Pjq5h7Pw7fpt8CzQqOUEVz6uX36lbTe4TkArVNHQDGXQ/YQOWNwHLuONfL9kWo7WPbaFISmOpWiDshFkONTDJrLfA/ZRpTHqqBuvx1JIEA55QImSCdTuXzK2tvHqRp9uX7jNtbb8zXVNbLl+7+bG27MXw1lWq57g3GzC1xyAOIEjhp6L1FxFuEVBbLsek6lRlOlCFNbRfC8sfsX1TtPTLXlga0SQS2AXEGJA1JOzgVSjaLjHPONvmZULGspxUt2Za13q6qZOQEho/T9TvK1IQUFsb9C3jSWFz3fmMoV88+A2TqjGyWxbWK+qrGd218MM5QDEnODGSTOjCUtTW5Tq2tKc/Ea3EbassymDNO4+jaodGk5qcbByhqjkm0bTsPPWFDiLcO6JNO14S17dW5zO5RpynFg+FrTg+GaSyXpRIcSHNcWkARLZIiAR89683T/DtGhefmqfPl2We5nTt6yaSw1n47fzseJ9vOzeO9aLWZNtbmSRseHBtUjpDuZKf1P+hGVX0b+P+ypeU9FTPZnfjPbGm1UbOzJlnohoHPL4MHmsHoycqc6r5k/p/wCspJ5eSg7BNJtjSMixrng7iIhWepTcKGV5oio8I3n4g2qGUnkYyzNw1wseS1zzuE4R1WR0LEXNebWPXAVCSXJL7FXqH2K21TkAaVIEb3ZnnsPVaPUILw3tu8L4Zz+w6u1oyHp3c2tZyRJfiDhuw5h3rC8/4/hTwygllF5ZmxYsx4qb8Y4h3veZxK3TqRq204d4tNfQtQ/twVn/AMaGGAzC5vBrSR/2krPpVXSulUXP7/7EanHjsWdjoN9xnutDWDziTxynqmXtq6VeEZPLnhv3vn9Rso4ZdX1SFSxvb+oEj+bFkvV05QXTHVfD1P5yb+rF13nCPPOyFswmvZ3uwh7HOaToKlMFzeUwR1WXKCnHS5YTXwbSys/znApeQF0ufA0c4A/ytj5/BVW9EZY8ie2D0C5Lc1mADQsj1OayLes6FV1GucocnskZH8QaYbWZUblOR5jMH4rQsZSnGWfMCWM7AvbMVnD58VEiBsh5wz0KW4NVdHaWf0BayjPW28HlmBziWBznAflBd7xC+udAuaFxbR0LE4pRl54Swn7jWo1oyhlLdYTA3DeIpV6byS0AkGcwAQQTyzlaV5TdSjKK5Bm9Swbu0V6ZZJJLwWwWkOa7MQSRsga5eq+e9X6ZSlGdwk1JLft80/2EutNQcOxS39aD3rW7HNxHfLZA9HHyXnLV5tpR8pJ/oVZ4aMx2gywO5j5/Je2/B1bDq0vRP5bfugqEsZRRuf8A4XsJSwxuQLnSCBx5b0qUsrCBG0HFxDRmSQBzmAhVdJZk+CDZNuujTY1gp964gFzzOuekHIQRl5yvH3/4gr06rVN4x8vcWqdHKyV1+3ZTbT76kT4SGuaecSCBG1bfSesSu17aw/5+gFSOllS2tx9Fv62cpk+wuwgjivGdLp6YOp3f0NHpFPRTc3zL6Ik99ktNSNbXlisqa57hrx/ZSmE5Be9y/dTUqxpU3OXCBnVUIuT4QcVxAyzGU7Vj9Jvq1erNVHnuvT0Mzp19UuJzUuOV7glG0xv6LbZqMlWeo95wsa5x3NBJI5AItluyHKMd5PHvDVnPY5oe1zDuc0gxvggZKVhrYZTlGcXpafuJlOuuI05L24rCa+MB0YQHe7JJOUDMbkivWVLG3JSu7lW+ltc+oyy1SCW7QY9U17rJZmk0peYSvZBUq0Kp1s7nVenduYR/yaeixPxFF/8Az5uPO31MvqkF4GryZ5VfFMW11orwZbagC4DPusLWEA7hhLuE8V563k7VU6fnDj15/fBhJtLJF/DePaHnZhjoZ+gTOs/8KXqdU4PR7YyKVptEAhllrNGIBwxtfLcjkcjtXn6LxOlBcua+WNyaJHuaxsp3FRwNwmvVxvzJktGAnPTNmi2Lyc08Sf8Ak8e5L/1jazejBdXI9lKi0n8oJdy+yvNXKlUqPAmnhD7XebXU6mH3cGIdIVqxpuEpRl3T+4UZ5bI9B+Gg4kSMDst8kiFXktVVY8xTJ9w5tqE5Zj4D5qL+u6lSDb4SXyGxepZLy9vBZ25+8G5boIM8tB1W7c15U+mU6ae00tu+2+V9GvXYCaTfuPK79pinawQcnYXeYzHnKOhplSUYvOEvnhP9GLY+87SWmm1u6TzJPyhV6UMqbfmSzS3c4inTnXAPiVk1sOT95xn+2V4d5VY0aD/C2LGlot9++5OckS5a+Jxok/8AqNdS/qI8B/uAQ3MNK8Rf4tP7/oTEztqrkDPIgweGcEL03Q7j8veRafsy2fufH6h05YZF9oX0Cc1kf4gawWksqNIJHiE5xOe3es/qsFWsasX/ANX+m4LeTX35U8dJ38w82yvktqvZmv5yVclFf7waYO5w29PmvS/hmXh3uPOLX7/sFT2Zm6tTfHxXuZy3HZBOdzO1VpSOH3XXDK7HHRrgeG5VK8m6ckiUampWJfjhw2gDaNmi8ZXt6mqW2cstRmlg697cHUHiIxSSBtMRPDMnRafSKc7dxWd218v9ZAq1FJ5Mm2pl+y9iqrK5bip6/ReZ6bJ+Djyb+5q9Mm/Ba8n/AOhDUPwWg2aKkPbU2cfqpTC1bhab9kcVndYqONBRXd/QodUqONvhd2PxwqXRdqsn6fuVOjL25+5Ey7qfeVGMJgEmfiV6JyaWTZrVXCDkbC7zgph1MYA8lsD/AG7SfzdV4XqPW7qVaVOL0qL+P89wqNrCok6ntPnf19Atqca1M0nmRDnNO1j2iQW8DEEcU/onVLl3KpzllPz+5EqcLd+LTWN0muzTMtQqmR9V7t8mmi6sFtqUjLHFpIieB1QThGaxJZFVKNOqsTWQtF/iHHXijfA1r2S0o2ghruLXtPIgg/H0Va8oxrW84S7p/Qp3NCNalKEvI8ztFpcyyNw5B1Cs8iNXY2CZ5PK8PCClcPPaSX6P7Hj084+BD/DpniJ3ujyAPzTerv2UHU5N1eFQ+wWlux2IHlH7lYttHN5T9CaPKRNt4wWCw0x7op4upAP/AJFNr1HO4nntn6jbh8BO/IoVAMi5r6c/pApF8jmVnaE6sc9sP9cCIywmU/Z2viYC4A4hBGcQWwVfrrRU27ARND3YNna3iB0xk/JZeWqzf84Da2LSn4S8Dafqq2W0g1tki3/b3ezvnPwtA4eIjLyPmrtvUc5qM98LSvRLD2+nxBm/ZPPrxtBqCm52oy9Vt2sFCbS7i+Q9wN72t4vy5+SXePw6b09zmai/qxp0y5usAehWTaxU5qLJZiLaZeydv0XoeINLsciLaHGk+WnMQ8cxmPgoglUjh+4lcju3NINtD8OQe1lWNxe0FwHUld0yTlRWe2V8nsF3Mu2qZ8l9EhcSklJ90mMLW67D3gc/FHd4DGGZk75y0QXdzopOLWdSf0JSyaW9ap8HNvqAvmlCPPxK8SivF8scDu+i2ulezdQa8/2YceSd+HtFtSvVpvGJr6RBmNjhB9Vf/FVapRoQq05NNS/YY20tjNXzZRSr1aYJIa8gTrGoWjZXEq9tCrLloIr3HNMctziZQvRzIgDL15qtK2UnnIWTvbn1MZcZyAA0AEk5DoEuEFGtTivNv9AWAla+pnH/2Q=="/>
          <p:cNvSpPr>
            <a:spLocks noChangeAspect="1" noChangeArrowheads="1"/>
          </p:cNvSpPr>
          <p:nvPr/>
        </p:nvSpPr>
        <p:spPr bwMode="auto">
          <a:xfrm>
            <a:off x="155575" y="-860425"/>
            <a:ext cx="3028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sp>
        <p:nvSpPr>
          <p:cNvPr id="3082" name="AutoShape 13" descr="http://www.ajandekkatalogus.hu/blog_images/ajandek-otletek-17a1e8603b42c9afb79f3ccd84f5f777.jpg"/>
          <p:cNvSpPr>
            <a:spLocks noChangeAspect="1" noChangeArrowheads="1"/>
          </p:cNvSpPr>
          <p:nvPr/>
        </p:nvSpPr>
        <p:spPr bwMode="auto">
          <a:xfrm>
            <a:off x="155575" y="-808038"/>
            <a:ext cx="2705100" cy="16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pic>
        <p:nvPicPr>
          <p:cNvPr id="11266" name="Picture 2" descr="Empty Tomb of Jesus Wallpaper Wall Mural by Magic Mura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Garīga cīņa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619672" y="4581128"/>
            <a:ext cx="1944216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sajūtas</a:t>
            </a:r>
            <a:endParaRPr lang="lv-LV" sz="3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436096" y="4509120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ticība</a:t>
            </a:r>
            <a:endParaRPr lang="lv-LV" sz="36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48680"/>
            <a:ext cx="9144000" cy="1368152"/>
          </a:xfrm>
          <a:prstGeom prst="rect">
            <a:avLst/>
          </a:prstGeom>
        </p:spPr>
        <p:txBody>
          <a:bodyPr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 sākas cīņa – sajūtas cīnās pret ticību un ticība pret sajūtām. Jo vairāk ticība pieņemas spēkā, jo sirdsapziņa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kļūst arvien mierīgāka un visiem grēku viļņiem jānoplok.</a:t>
            </a: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6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5445224"/>
            <a:ext cx="9144000" cy="1341736"/>
          </a:xfrm>
          <a:prstGeom prst="rect">
            <a:avLst/>
          </a:prstGeom>
        </p:spPr>
        <p:txBody>
          <a:bodyPr/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Tāpat kā viļņi,</a:t>
            </a:r>
            <a:r>
              <a:rPr kumimoji="0" lang="lv-LV" sz="280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tuvojoties krastam, noplok un izbeidzas, tāpat arī grēku viļņiem, ticībai pieņemoties ir jārimstas, jānoplok un pavisam jāpazūd mūžībā. </a:t>
            </a:r>
            <a:endParaRPr kumimoji="0" lang="en-US" sz="260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fai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916832"/>
            <a:ext cx="2942796" cy="2942796"/>
          </a:xfrm>
          <a:prstGeom prst="rect">
            <a:avLst/>
          </a:prstGeom>
        </p:spPr>
      </p:pic>
      <p:pic>
        <p:nvPicPr>
          <p:cNvPr id="14" name="Picture 13" descr="mental-heal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382694" y="1988840"/>
            <a:ext cx="2469226" cy="2654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build="p" autoUpdateAnimBg="0" advAuto="0"/>
      <p:bldP spid="11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ireproof - Available N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79"/>
            <a:ext cx="7848872" cy="410757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Ticība uzvar nāvi</a:t>
            </a:r>
            <a:endParaRPr lang="lv-LV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179512" y="692696"/>
            <a:ext cx="8748464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Prāts jūt, ka nāve vēl guļ mūs uz kakla</a:t>
            </a:r>
            <a:endParaRPr lang="lv-LV" sz="3200" dirty="0"/>
          </a:p>
        </p:txBody>
      </p:sp>
      <p:sp>
        <p:nvSpPr>
          <p:cNvPr id="17" name="Rounded Rectangle 16"/>
          <p:cNvSpPr/>
          <p:nvPr/>
        </p:nvSpPr>
        <p:spPr>
          <a:xfrm>
            <a:off x="144016" y="1268760"/>
            <a:ext cx="8748464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Kas seko šīm izjūtam, tas ir pagalam</a:t>
            </a:r>
            <a:endParaRPr lang="lv-LV" sz="3200" dirty="0"/>
          </a:p>
        </p:txBody>
      </p:sp>
      <p:sp>
        <p:nvSpPr>
          <p:cNvPr id="18" name="Rounded Rectangle 17"/>
          <p:cNvSpPr/>
          <p:nvPr/>
        </p:nvSpPr>
        <p:spPr>
          <a:xfrm>
            <a:off x="179512" y="5805264"/>
            <a:ext cx="8748464" cy="93610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Dievs atstāj šeit virs zemes grēku un nāvi, lai mēs vingrinātos un stiprinātos ticībā!</a:t>
            </a:r>
            <a:endParaRPr lang="lv-LV" sz="3200" dirty="0"/>
          </a:p>
        </p:txBody>
      </p:sp>
      <p:sp>
        <p:nvSpPr>
          <p:cNvPr id="7" name="Rounded Rectangle 6"/>
          <p:cNvSpPr/>
          <p:nvPr/>
        </p:nvSpPr>
        <p:spPr>
          <a:xfrm>
            <a:off x="179512" y="1916832"/>
            <a:ext cx="8748464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000" dirty="0" smtClean="0"/>
              <a:t>Bet, kas turas pie Dieva vārda, tur izjūtām jāmirst</a:t>
            </a:r>
            <a:endParaRPr lang="lv-LV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7" grpId="0" animBg="1"/>
      <p:bldP spid="18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s the Devil in Charge of Hell? | Bible Study Guides | Amazing Fac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Jēzus ir uzvarējis arī velnu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48680"/>
            <a:ext cx="9144000" cy="1368152"/>
          </a:xfrm>
          <a:prstGeom prst="rect">
            <a:avLst/>
          </a:prstGeom>
        </p:spPr>
        <p:txBody>
          <a:bodyPr/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lv-LV" sz="2800" b="1" i="1" kern="0" dirty="0" smtClean="0">
                <a:latin typeface="+mn-lt"/>
              </a:rPr>
              <a:t>Velnu</a:t>
            </a:r>
            <a:r>
              <a:rPr lang="lv-LV" sz="2800" i="1" kern="0" dirty="0" smtClean="0">
                <a:latin typeface="+mn-lt"/>
              </a:rPr>
              <a:t>, kas viņus pievīla, </a:t>
            </a:r>
            <a:r>
              <a:rPr lang="lv-LV" sz="2800" b="1" i="1" kern="0" dirty="0" smtClean="0">
                <a:latin typeface="+mn-lt"/>
              </a:rPr>
              <a:t>iemeta uguns </a:t>
            </a:r>
            <a:r>
              <a:rPr lang="lv-LV" sz="2800" i="1" kern="0" dirty="0" smtClean="0">
                <a:latin typeface="+mn-lt"/>
              </a:rPr>
              <a:t>un </a:t>
            </a:r>
            <a:r>
              <a:rPr lang="lv-LV" sz="2800" b="1" i="1" kern="0" dirty="0" smtClean="0">
                <a:latin typeface="+mn-lt"/>
              </a:rPr>
              <a:t>sēra jūrā</a:t>
            </a:r>
            <a:r>
              <a:rPr lang="lv-LV" sz="2800" i="1" kern="0" dirty="0" smtClean="0">
                <a:latin typeface="+mn-lt"/>
              </a:rPr>
              <a:t>, tur bija arī zvērs un viltus pravietis; tie tiks </a:t>
            </a:r>
            <a:r>
              <a:rPr lang="lv-LV" sz="2800" b="1" i="1" kern="0" dirty="0" smtClean="0">
                <a:latin typeface="+mn-lt"/>
              </a:rPr>
              <a:t>mocīti dienām </a:t>
            </a:r>
            <a:r>
              <a:rPr lang="lv-LV" sz="2800" i="1" kern="0" dirty="0" smtClean="0">
                <a:latin typeface="+mn-lt"/>
              </a:rPr>
              <a:t>un </a:t>
            </a:r>
            <a:r>
              <a:rPr lang="lv-LV" sz="2800" b="1" i="1" kern="0" dirty="0" smtClean="0">
                <a:latin typeface="+mn-lt"/>
              </a:rPr>
              <a:t>naktīm mūžīgi mūžam</a:t>
            </a:r>
            <a:r>
              <a:rPr lang="lv-LV" sz="2800" kern="0" dirty="0" smtClean="0">
                <a:latin typeface="+mn-lt"/>
              </a:rPr>
              <a:t>. (Jņ.atkl.20:10)</a:t>
            </a:r>
            <a:endParaRPr lang="lv-LV" sz="2800" kern="0" dirty="0" smtClean="0">
              <a:latin typeface="+mn-l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44008" y="2492896"/>
            <a:ext cx="3816424" cy="115212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Velns tiks iemests degošā sēra Jūrā</a:t>
            </a:r>
            <a:endParaRPr lang="lv-LV" sz="3200" dirty="0"/>
          </a:p>
        </p:txBody>
      </p:sp>
      <p:sp>
        <p:nvSpPr>
          <p:cNvPr id="15" name="Rounded Rectangle 14"/>
          <p:cNvSpPr/>
          <p:nvPr/>
        </p:nvSpPr>
        <p:spPr>
          <a:xfrm>
            <a:off x="4716016" y="3861048"/>
            <a:ext cx="3816424" cy="115212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un saņemts nebeidzamu sodu</a:t>
            </a: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 autoUpdateAnimBg="0" advAuto="0"/>
      <p:bldP spid="12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Jēzus ir uzvarējis arī elli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48680"/>
            <a:ext cx="9144000" cy="1368152"/>
          </a:xfrm>
          <a:prstGeom prst="rect">
            <a:avLst/>
          </a:prstGeom>
        </p:spPr>
        <p:txBody>
          <a:bodyPr/>
          <a:lstStyle/>
          <a:p>
            <a:pPr lvl="0" eaLnBrk="0" hangingPunct="0">
              <a:spcBef>
                <a:spcPct val="20000"/>
              </a:spcBef>
              <a:defRPr/>
            </a:pPr>
            <a:r>
              <a:rPr lang="lv-LV" sz="2800" i="1" kern="0" dirty="0" smtClean="0">
                <a:latin typeface="+mn-lt"/>
              </a:rPr>
              <a:t>3 Tas ir labi un patīkami Dieva, mūsu Pestītāja, priekšā</a:t>
            </a:r>
            <a:r>
              <a:rPr lang="lv-LV" sz="2800" i="1" kern="0" dirty="0" smtClean="0">
                <a:latin typeface="+mn-lt"/>
              </a:rPr>
              <a:t>, 4 </a:t>
            </a:r>
            <a:r>
              <a:rPr lang="lv-LV" sz="2800" i="1" kern="0" dirty="0" smtClean="0">
                <a:latin typeface="+mn-lt"/>
              </a:rPr>
              <a:t>kas grib, lai </a:t>
            </a:r>
            <a:r>
              <a:rPr lang="lv-LV" sz="2800" b="1" i="1" kern="0" dirty="0" smtClean="0">
                <a:latin typeface="+mn-lt"/>
              </a:rPr>
              <a:t>visi cilvēki tiek izglābti </a:t>
            </a:r>
            <a:r>
              <a:rPr lang="lv-LV" sz="2800" i="1" kern="0" dirty="0" smtClean="0">
                <a:latin typeface="+mn-lt"/>
              </a:rPr>
              <a:t>un nāk pie </a:t>
            </a:r>
            <a:r>
              <a:rPr lang="lv-LV" sz="2800" b="1" i="1" kern="0" dirty="0" smtClean="0">
                <a:latin typeface="+mn-lt"/>
              </a:rPr>
              <a:t>patiesības atziņas</a:t>
            </a:r>
            <a:r>
              <a:rPr lang="lv-LV" sz="2800" i="1" kern="0" dirty="0" smtClean="0">
                <a:latin typeface="+mn-lt"/>
              </a:rPr>
              <a:t>. 5 </a:t>
            </a:r>
            <a:r>
              <a:rPr lang="lv-LV" sz="2800" i="1" kern="0" dirty="0" smtClean="0">
                <a:latin typeface="+mn-lt"/>
              </a:rPr>
              <a:t>Jo ir viens Dievs, kā arī </a:t>
            </a:r>
            <a:r>
              <a:rPr lang="lv-LV" sz="2800" b="1" i="1" kern="0" dirty="0" smtClean="0">
                <a:latin typeface="+mn-lt"/>
              </a:rPr>
              <a:t>viens</a:t>
            </a:r>
            <a:r>
              <a:rPr lang="lv-LV" sz="2800" i="1" kern="0" dirty="0" smtClean="0">
                <a:latin typeface="+mn-lt"/>
              </a:rPr>
              <a:t> </a:t>
            </a:r>
            <a:r>
              <a:rPr lang="lv-LV" sz="2800" b="1" i="1" kern="0" dirty="0" smtClean="0">
                <a:latin typeface="+mn-lt"/>
              </a:rPr>
              <a:t>starpnieks</a:t>
            </a:r>
            <a:r>
              <a:rPr lang="lv-LV" sz="2800" i="1" kern="0" dirty="0" smtClean="0">
                <a:latin typeface="+mn-lt"/>
              </a:rPr>
              <a:t> starp Dievu un cilvēkiem - cilvēks Kristus Jēzus</a:t>
            </a:r>
            <a:r>
              <a:rPr lang="lv-LV" sz="2800" i="1" kern="0" dirty="0" smtClean="0">
                <a:latin typeface="+mn-lt"/>
              </a:rPr>
              <a:t>, 6 </a:t>
            </a:r>
            <a:r>
              <a:rPr lang="lv-LV" sz="2800" i="1" kern="0" dirty="0" smtClean="0">
                <a:latin typeface="+mn-lt"/>
              </a:rPr>
              <a:t>kas </a:t>
            </a:r>
            <a:r>
              <a:rPr lang="lv-LV" sz="2800" b="1" i="1" kern="0" dirty="0" smtClean="0">
                <a:latin typeface="+mn-lt"/>
              </a:rPr>
              <a:t>Sevi pašu </a:t>
            </a:r>
            <a:r>
              <a:rPr lang="lv-LV" sz="2800" i="1" kern="0" dirty="0" smtClean="0">
                <a:latin typeface="+mn-lt"/>
              </a:rPr>
              <a:t>ir </a:t>
            </a:r>
            <a:r>
              <a:rPr lang="lv-LV" sz="2800" b="1" i="1" kern="0" dirty="0" smtClean="0">
                <a:latin typeface="+mn-lt"/>
              </a:rPr>
              <a:t>nodevis</a:t>
            </a:r>
            <a:r>
              <a:rPr lang="lv-LV" sz="2800" i="1" kern="0" dirty="0" smtClean="0">
                <a:latin typeface="+mn-lt"/>
              </a:rPr>
              <a:t> par </a:t>
            </a:r>
            <a:r>
              <a:rPr lang="lv-LV" sz="2800" b="1" i="1" kern="0" dirty="0" smtClean="0">
                <a:latin typeface="+mn-lt"/>
              </a:rPr>
              <a:t>atpirkuma maksu par </a:t>
            </a:r>
            <a:r>
              <a:rPr lang="lv-LV" sz="2800" b="1" i="1" kern="0" dirty="0" smtClean="0">
                <a:latin typeface="+mn-lt"/>
              </a:rPr>
              <a:t>visiem</a:t>
            </a:r>
            <a:r>
              <a:rPr lang="lv-LV" sz="2800" kern="0" dirty="0" smtClean="0">
                <a:latin typeface="+mn-lt"/>
              </a:rPr>
              <a:t>. (1.Tim.2:3-6)</a:t>
            </a:r>
            <a:endParaRPr lang="lv-LV" sz="2800" kern="0" dirty="0" smtClean="0">
              <a:latin typeface="+mn-lt"/>
            </a:endParaRPr>
          </a:p>
        </p:txBody>
      </p:sp>
      <p:pic>
        <p:nvPicPr>
          <p:cNvPr id="28674" name="Picture 2" descr="Cross, christ, jesus, HD wallpaper | Peakpx"/>
          <p:cNvPicPr>
            <a:picLocks noChangeAspect="1" noChangeArrowheads="1"/>
          </p:cNvPicPr>
          <p:nvPr/>
        </p:nvPicPr>
        <p:blipFill>
          <a:blip r:embed="rId2" cstate="print"/>
          <a:srcRect t="29803"/>
          <a:stretch>
            <a:fillRect/>
          </a:stretch>
        </p:blipFill>
        <p:spPr bwMode="auto">
          <a:xfrm>
            <a:off x="323528" y="3068960"/>
            <a:ext cx="8352928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179512" y="3429000"/>
            <a:ext cx="3096344" cy="57606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atzīst patiesību</a:t>
            </a:r>
            <a:endParaRPr lang="lv-LV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179512" y="4437112"/>
            <a:ext cx="3384376" cy="57606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tic uz Jēzu Kristu</a:t>
            </a:r>
            <a:endParaRPr lang="lv-LV" sz="3200" dirty="0"/>
          </a:p>
        </p:txBody>
      </p:sp>
      <p:sp>
        <p:nvSpPr>
          <p:cNvPr id="9" name="Rounded Rectangle 8"/>
          <p:cNvSpPr/>
          <p:nvPr/>
        </p:nvSpPr>
        <p:spPr>
          <a:xfrm>
            <a:off x="179512" y="5589240"/>
            <a:ext cx="3384376" cy="57606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tiek izglābti!</a:t>
            </a:r>
            <a:endParaRPr lang="lv-LV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5580112" y="3501008"/>
            <a:ext cx="3240360" cy="57606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viens starpnieks</a:t>
            </a:r>
            <a:endParaRPr lang="lv-LV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5436096" y="4437112"/>
            <a:ext cx="3528392" cy="57606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sevi pašu nodevis</a:t>
            </a:r>
            <a:endParaRPr lang="lv-LV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5364088" y="5445224"/>
            <a:ext cx="3528392" cy="93610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par atpirkuma maksu par visiem</a:t>
            </a:r>
            <a:endParaRPr lang="lv-LV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 autoUpdateAnimBg="0" advAuto="0"/>
      <p:bldP spid="6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052513"/>
          </a:xfrm>
        </p:spPr>
        <p:txBody>
          <a:bodyPr/>
          <a:lstStyle/>
          <a:p>
            <a:r>
              <a:rPr lang="lv-LV" sz="2000" i="1" dirty="0" smtClean="0"/>
              <a:t> </a:t>
            </a:r>
            <a:r>
              <a:rPr lang="lv-LV" sz="2800" i="1" dirty="0" smtClean="0"/>
              <a:t>Mt.28:7 Un steidzieties un sakiet Viņa mācekļiem, ka Viņš ir no augšāmcēlies no mirušajiem. </a:t>
            </a:r>
            <a:endParaRPr lang="en-US" sz="2800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0728"/>
            <a:ext cx="464343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>
                <a:sym typeface="Wingdings" pitchFamily="2" charset="2"/>
              </a:rPr>
              <a:t>Jēzus </a:t>
            </a:r>
            <a:r>
              <a:rPr lang="lv-LV" sz="2800" b="1" dirty="0" smtClean="0">
                <a:sym typeface="Wingdings" pitchFamily="2" charset="2"/>
              </a:rPr>
              <a:t>Lielajā Piektdienā </a:t>
            </a:r>
            <a:r>
              <a:rPr lang="lv-LV" sz="2800" dirty="0" smtClean="0">
                <a:sym typeface="Wingdings" pitchFamily="2" charset="2"/>
              </a:rPr>
              <a:t>bija </a:t>
            </a:r>
            <a:r>
              <a:rPr lang="lv-LV" sz="2800" b="1" dirty="0" smtClean="0">
                <a:sym typeface="Wingdings" pitchFamily="2" charset="2"/>
              </a:rPr>
              <a:t>panācis</a:t>
            </a:r>
            <a:r>
              <a:rPr lang="lv-LV" sz="2800" dirty="0" smtClean="0">
                <a:sym typeface="Wingdings" pitchFamily="2" charset="2"/>
              </a:rPr>
              <a:t> mums </a:t>
            </a:r>
            <a:r>
              <a:rPr lang="lv-LV" sz="2800" b="1" dirty="0" smtClean="0">
                <a:sym typeface="Wingdings" pitchFamily="2" charset="2"/>
              </a:rPr>
              <a:t>grēku piedošanu </a:t>
            </a:r>
            <a:r>
              <a:rPr lang="lv-LV" sz="2800" dirty="0" smtClean="0">
                <a:sym typeface="Wingdings" pitchFamily="2" charset="2"/>
              </a:rPr>
              <a:t>un </a:t>
            </a:r>
            <a:r>
              <a:rPr lang="lv-LV" sz="2800" b="1" dirty="0" smtClean="0">
                <a:sym typeface="Wingdings" pitchFamily="2" charset="2"/>
              </a:rPr>
              <a:t>mūžīgo dzīvību</a:t>
            </a:r>
            <a:r>
              <a:rPr lang="lv-LV" sz="2800" dirty="0" smtClean="0">
                <a:sym typeface="Wingdings" pitchFamily="2" charset="2"/>
              </a:rPr>
              <a:t>.</a:t>
            </a:r>
          </a:p>
          <a:p>
            <a:pPr>
              <a:buFontTx/>
              <a:buChar char="•"/>
            </a:pPr>
            <a:r>
              <a:rPr lang="lv-LV" sz="2800" dirty="0" smtClean="0">
                <a:sym typeface="Wingdings" pitchFamily="2" charset="2"/>
              </a:rPr>
              <a:t>Viņš </a:t>
            </a:r>
            <a:r>
              <a:rPr lang="lv-LV" sz="2800" b="1" dirty="0" smtClean="0">
                <a:sym typeface="Wingdings" pitchFamily="2" charset="2"/>
              </a:rPr>
              <a:t>augšāmcēlās</a:t>
            </a:r>
            <a:r>
              <a:rPr lang="lv-LV" sz="2800" dirty="0" smtClean="0">
                <a:sym typeface="Wingdings" pitchFamily="2" charset="2"/>
              </a:rPr>
              <a:t>, lai mums to </a:t>
            </a:r>
            <a:r>
              <a:rPr lang="lv-LV" sz="2800" b="1" dirty="0" smtClean="0">
                <a:sym typeface="Wingdings" pitchFamily="2" charset="2"/>
              </a:rPr>
              <a:t>pavēstītu</a:t>
            </a:r>
            <a:r>
              <a:rPr lang="lv-LV" sz="2800" dirty="0" smtClean="0">
                <a:sym typeface="Wingdings" pitchFamily="2" charset="2"/>
              </a:rPr>
              <a:t>.</a:t>
            </a:r>
            <a:endParaRPr lang="lv-LV" sz="2800" dirty="0" smtClean="0"/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Eņģeļi aicina </a:t>
            </a:r>
            <a:r>
              <a:rPr lang="lv-LV" sz="2800" b="1" dirty="0" smtClean="0"/>
              <a:t>pavēstīt</a:t>
            </a:r>
            <a:r>
              <a:rPr lang="lv-LV" sz="2800" dirty="0" smtClean="0"/>
              <a:t> par šo </a:t>
            </a:r>
            <a:r>
              <a:rPr lang="lv-LV" sz="2800" b="1" dirty="0" smtClean="0"/>
              <a:t>brīnišķīgo</a:t>
            </a:r>
            <a:r>
              <a:rPr lang="lv-LV" sz="2800" dirty="0" smtClean="0"/>
              <a:t> notikumu.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Te ir ko svinēt! 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Kristus</a:t>
            </a:r>
            <a:r>
              <a:rPr lang="lv-LV" sz="2800" dirty="0" smtClean="0"/>
              <a:t> ir </a:t>
            </a:r>
            <a:r>
              <a:rPr lang="lv-LV" sz="2800" b="1" dirty="0" smtClean="0"/>
              <a:t>augšāmcēlies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Patiesi augšāmcēlies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Iesim</a:t>
            </a:r>
            <a:r>
              <a:rPr lang="lv-LV" sz="2800" dirty="0" smtClean="0"/>
              <a:t> un </a:t>
            </a:r>
            <a:r>
              <a:rPr lang="lv-LV" sz="2800" b="1" dirty="0" smtClean="0"/>
              <a:t>paziņosim</a:t>
            </a:r>
            <a:r>
              <a:rPr lang="lv-LV" sz="2800" dirty="0" smtClean="0"/>
              <a:t> </a:t>
            </a:r>
            <a:r>
              <a:rPr lang="lv-LV" sz="2800" b="1" dirty="0" smtClean="0"/>
              <a:t>visiem</a:t>
            </a:r>
            <a:r>
              <a:rPr lang="lv-LV" sz="2800" dirty="0" smtClean="0"/>
              <a:t> </a:t>
            </a:r>
            <a:r>
              <a:rPr lang="lv-LV" sz="2800" b="1" dirty="0" smtClean="0"/>
              <a:t>mīļajiem</a:t>
            </a:r>
            <a:r>
              <a:rPr lang="lv-LV" sz="2800" dirty="0" smtClean="0"/>
              <a:t> par to!</a:t>
            </a:r>
            <a:endParaRPr lang="lv-LV" sz="28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 r="14787"/>
          <a:stretch>
            <a:fillRect/>
          </a:stretch>
        </p:blipFill>
        <p:spPr bwMode="auto">
          <a:xfrm>
            <a:off x="4716016" y="882352"/>
            <a:ext cx="4391843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5189"/>
            <a:ext cx="8532812" cy="1071563"/>
          </a:xfrm>
        </p:spPr>
        <p:txBody>
          <a:bodyPr/>
          <a:lstStyle/>
          <a:p>
            <a:pPr eaLnBrk="1" hangingPunct="1"/>
            <a:r>
              <a:rPr lang="lv-LV" sz="3600" b="1" dirty="0" smtClean="0">
                <a:solidFill>
                  <a:schemeClr val="tx1"/>
                </a:solidFill>
              </a:rPr>
              <a:t>Mt.28:1-7 Kristus augšāmcelšanās</a:t>
            </a:r>
          </a:p>
        </p:txBody>
      </p:sp>
      <p:pic>
        <p:nvPicPr>
          <p:cNvPr id="4099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596336" y="0"/>
            <a:ext cx="1547664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9.apr.2023.</a:t>
            </a:r>
            <a:endParaRPr lang="lv-LV" sz="2000" dirty="0"/>
          </a:p>
        </p:txBody>
      </p:sp>
      <p:sp>
        <p:nvSpPr>
          <p:cNvPr id="4101" name="AutoShape 7" descr="data:image/jpeg;base64,/9j/4AAQSkZJRgABAQAAAQABAAD/2wCEAAkGBxQTEhUUExQVFBUXFxQUGBcXFBQXFRcVGBUWFxQVFxcYHCggGBwlHBQUITEhJSksLi4uFyAzODMsNygtLisBCgoKDg0OGxAQGywkICQsLCwsLCwsLCwsLCwsLCwsLCwsLCwsLCwsLCwsLCwsLCwsLCwsLCwsLCwsLCwsLCwsLP/AABEIAK0BIwMBEQACEQEDEQH/xAAcAAABBQEBAQAAAAAAAAAAAAADAQIEBQYABwj/xABBEAABAwEFBQUGBAUDAwUAAAABAAIRAwQFEiExQVFhcYEGEyKRoRQyscHR8AdCUuEjcoKS8RViojSywjNDRFNz/8QAGwEAAgMBAQEAAAAAAAAAAAAAAgMBBAUABgf/xAA1EQACAQMDAgMGBQQDAQEAAAAAAQIDBBESITEFQRNRYSJxgZGx0QYUocHwIzJC8TNS4RWS/9oADAMBAAIRAxEAPwDDsC+mnmmSGBQKbDsCFi2wzAgbFNh2tQNi2xXNCghNiALiQrWoGyR7mhrHExBLGmZGrhu5LI65UxaNGz+Ho6r1Z7JhhUp95AZ4XCHNObctDOzovn9SWx9Npx3LXsixtGsaNXOy2oYMJ/JVB8JG4/QK1Z3c6UlNPDRndUsYTi49iLf9yvstUscPCZLHbHNnI89JC+iWl3C5pqcee68mfMLu3lb1HGXHb1X85KlzVbRXyOYoYLLbs3YnVrTSaAYDg4xsAzk8Pqqd9VVKhJvyLXT6TqXEUvPPyPTr2GRGzIfVeBnwe+p8kCzUsVOswE5D1AmPh6qzYS01UV+pU9dFr0M5ZqHiIxZ6L1E5+znB4ulHDxkl16egz+qTFrksSXYeKWQmCd2xDq32GJbbj2Wadw5IXPAxQyW1npwFUm8suQikScIOoS8tcDsJ8i0qMaKHPzIUMcB22ZA6gzw8kqmyEtvI1RwHYELYSCtagbCHhqjJwhK4gbjRYIOxrsHZBveiSBcgJKMVk6VxBy44SFxx84tYvoeTz7kEaELYDCtChsBhWhBkBhA1DkHI4NUZByPAQtkBmIGENtlbDTJygOpmT/NG3msbr0c2j96N38NzUb3fyJ91UMZlscROR5bl89qPB9ObhyXVsskN08Jh2c+F4/wppVBLxOPqvoXtmr07ysxouMVmSWE6h4EEHhkRygrd6Z1B21b07+q+55frHTFWptr/AE/sYC0WZzHuY8Q5pLSDsIXvYTjOKlF7M+e1IuEnGWzQ0NU5F5Nl+GVm/i1amxrAzq4z/wCPqsLrtXFOMPN5+X+z0HQaTc5T9MfP/Ror8tMea8lOR7ClEh9mK+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/wDI9StB5aUkLlhtwfDN121sDK9FtrpATl3kbWnIOPLLoeC9V0O+bfgyez49/keD690/SnVit1z7vP4GGwL0uTymT0DsKzBZHO2vqOPQAN+IK8l12pm4UfJL7ntug0sW2fNt/t+xD7VWyGOIP03LDluejpbHfhww93VqOmCB4j+bLM/Lon2qerCFX00o7lW92N7nbyY5bF7JLTFI+cZ1zciTZhCVPcfTTRZWYqtMt08lhScq8kXIMkC0tGUpehscqsVsPr25rRMoY0XJhTrxisgTffhEDxbkf5XfcU75adluPp3q7bCh26JV2+5MF4ZJXg7j/wAwsDha1Hhk+MONqkLvDI8ZM5tRdg7WhKlohSoZBlVSAmsSj04Euo2PYVDRMWECAYg1NqFsbFB2pY5DlxIi4g+eX0oXvVLJ5JnNUsDIVhQMgkNaltkoeIQtnCloUamTgG4KUzhJC7cgRjsyN4LehEfNRWp+LSlDzQVvV8KvGp5NFfd13FzAW7Jac9CDEL5tOLjJxZ9UpyUoKSNDc9qIlpPiGueziqtSnuXIVNUdzP8AaN7212OmJOAu2wdJ4j5clapL2cMz67xJNHpXYW1EsdTqQ5r25jpDh8R5I6M5U5KUeUV7ynGrDEl6Gfvm7HUKrqcE/pO9uxe9tbqFemqnzPmt3YVKFd08e71X85NlYQ6nZKLYjwAkcXZn1K8b1Gbnczfqe96dTULaEX5Iy/aEF8M2emmXoqiL6NXUpdxYIaYxAMByBjOepk+fBanTKeqqs9tzB6zWcaEsbZ2+ZmLM1ekmzx9MnUaOe5IlPYtRhuSTWDdqUoNjdaj3BVbecg05o1RXLAlcPiIA1SdSj0pAObfLCNdvQ4DUshWkIXkLIZlVA4hKZJZWS3EYqgYVSh0oPxGEZWQuBKqYCNroXAPxcj8UqMEashGIWGgzAgY2JKo00qTLEIklrUsekKuJEJXEZOlSceEVGTsXtIyweTZGLYKbkUzpUHDmlQzkPbKFh4HF6HBOQb6yJRIyDxIsAiNKJENCUbR3NU+KG1YIkZYvzNnft6rw3W7R0rhyS2lv9z3/AEK9jWtlCT3W32H1LY1tUScjkCDviWu+qytOpGuqmiWA1osoe5uLNvuneNxCjhC5vLPQey1wnwPJEDOBI1BBPI6ooU8vIirWSWDZVbupvLS5oJboYzG/5K7CpOCcYvZmdJKTy1lo72BkAbBAHIbEDWp5YxTa4INr7NUXkuiDw++XkhdJBKvJEPtVYyLI0ASaZafkTx1Wn0uShVw+6wZHVqbq0W0uHkxnf4dhByPnot9RyeWlJw2aCU7WULpolVmOaS7LryUbIneQ9o2D9yofqSsLZD2tUNhoKAgCyPaFDJyGZTKFtBJMK0QgCHhyjB2R7SoZyYdiBjUyTTCUx0USabUtsfGJMotCTJ5LUEiSClj00OlQEdC4nY5oXMhCwuJweDVKi9nFPB5FghBRg7CPUogcxCyVgfiQ4JyMeUSRwAoxZ0Ljjlxwr6QeC12h27QdjhxCr3lrC6pOEvg/JlqyvJ2tXXH4rzQO7bAHufSqDOMTXiYcAdf22Lw1ehOhNwmsNHvKNxCvBTg8pmsuG5e8LIktkdBt5hV8ZY2U0keqWaiGNAGxPSwUJPUyQERAhXHDO9Q6idJz3AiHAEcUSlgjSQLxuWlWbkAHZGY9Pl1VuhdzpvnYqXFpTrLElv5mHN01GvLCIgxOyJIEb9Ct38zCUVJHl3Y1Y1HF9u4V2FummoHz48z0lCsv+fz+cky0x2X8/nn8gY5QjFZyEDVDYQ4BQdkc1QRkIHlDgnWx4cuwTqHtKFrASYdjUDYcUSKYS2OiSqRSWWIkhiAfElUmFKk9yxCLCxCDkZwEaoGLcI1qFsLB07l3vO9wwlSRueAOXtkeRY0OUgZELlyIHNK4lDlBLYuFcQ8jcK4E7CpydgXAoyc0ObTXZOwW/Z+z9491PKSx2EGJLgJEdJWT1miqlvqxuja6FXdO40Z2kuPU1/YoimwzkY0+9F5KD7nrKqzsaanejTlI9UeciNDDuqEZzkollbnLDIde3YXQTrokuTHRhncE23SR8UOvcJ09jq1ocY++ilyZ0YIlULTB6x9+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+tTbUdG5msnYJkwnq3k4aslZ3dONTw8BR2rfXbTe7I5DXUjbPHIqrKBdhM2F23hiaDpOo4/IpL2G7Mu7utYLg12uoJ3D98kVOW4qrDCyiScnHEdCesn6Ji2YvtsGt8mzO2kAHWMwM8wtGz/AOSKM29/45GMY8lejaSPHa3JlhZDGqRNZH03p5JIAOhS3lch7PZDawA0Moo5FVMLhgSjENjVIGRzVDCTYei1BIbAnUqRSJSLkINk2jS3pEpFyEGuSQWpeR7QSm2ELeQ4ppbhQSh2GJs4yu2OeWMLSpyDhnLjjsS4nJ2NcceR3jYixxGxbUbluSRiVaekgupK+p7FVoYWI1IHScAjyThDgFByCNaoCCNYhbCUQraSByGKAZtGTohcsDFDLwjU3F2ULgHvJAOz6rHu+pYbhA2bXp8YpSn8jXimKbcI2LEnNyeWaiXZFTbKmOQPC7YRmluQ1RwVl9Xcx9nf3jAXBpIkTnGoXZJXOD53vC6HMrVJGJsuLSBJdPugAcwrMNL3KlSEoyxg0dloONGkyCDhafdIgho13bVWlyW4Z0o1t1V3tGExsz+volOI+Mi8o3jglzsiIzmeJ5aFBpwHnKD1b9xtBnXPjpiGXVcyEkjT3DbGVqWEkHEBl5GPvcrlGbjuUq9NPlbGdvOzGnVcNcyZyGu4L09Cop00zxl9QlSqsbZ2ko5tIpw1S3JEpeCXLGw5QR6i4VwIoauyckGpU5QSlgbCDZOpWdIlMuU6RMpshJbyW4xSJLClssxeQoIQYY1NDg9DgLUh2NRgnUhe9XaSdaQxzyTkpSSAcnLgTAVOTtDOc2Fx2EhuEqTtzzC1WnvHEkLNt+pyc8y2M+pHUzv9PJErbpX+vhivAyVj2ZwtSjV1FWccPAndq8pAYOwqTsBqTeCCTGRRJZTHL1Sm2OUUHFJL1DNBaXJdZqVBGgOaqXdyqcGXrS2c5auyPRKTcLQAvNN5eTa5Ku3NLnHOBzQNDItJEdpbiAB+C5EvOCRXpYmkdM0UlsDF7nn959iHvqYm1u6EzDZJ+gSoJplmVTKH2q72MjPE4ACXEGUYOclXXvSnTBkNMHbkY3KDsmfvntC12bNBMjZrofJdglyM27tIZ1P5ZI2QIy6fFF4Yl1kegdkO0PdYHHNjsm7SZJnjrPkhTwMeJI9HvSm2owVBGY+xxWtY1nwY3UbdSjl9inY2NfIfcfFamc8Hm2knv8l/MfUcXbgPiux5iZSxwgrWTqUOcHJOXLH93CjVknRgc0KGcsIMHRuQYyOUsBG10LgNjVHC1KPDJ/Mdh/tSHwwvzA4WgrtASrMOK3FL0j1VWB3fIdIXinCopwSp5DseYyQNIfGTS2HtkoHsGm2FYwDXNC3ngZGKXI/vwo0sPxEeX+x4apnSZHI5heUnNz0teRRaFt1ckQ1X7Ocs4yKm3ghUrKYlertqySwVJQ7jalFalOqmA4g+6T1MHSEaxQ2MRIpMS5MOKJdCiSQAkzmorLLFOm5SwjcXBYu7ZJiTtXnbur4k9uDfpQ0RwWNRyqDUU9e0eKIJPouyEkMc2M853KUjskttQAZkKGiF6FJfF4tghsjI6ftl5oMjoxfc8+t1orOcGsGMzoTnHMZIjitvqzDASWFrjGIOOUbYIyyUJktGFvGuzF+aM9NM+aakVpyWRLqoCrVZTaC4vcGADWXEAepUt4QMUmzY0rdQs1anZntL6jajmOc04WsE4dNsn0HFLxlZLCmk1E9zupoNnEgmBt1++SdbyaawIuIqWUysrWZsyJ9AtyNR4PK1qEFJ8g3MH6fM/QIk35laUYf9f1/8GBm5FnzK+h8oO0IByTxuNe1SmLlEE4okhLk0FpuQtDYMUlQS2OaVzCWRwchwFlhGVELQ6Mw7XIGhqkFbUG9C4saqkRza25C4hqr5BG14UOGQ1WwO9oKjQF475G96u0keKzCWx/uk/pA8pXi6UkqMX6BMSgzEppXSjIFxLax2QEFb1ncuUsHKGxU1qGZWlC7UXgQ4AO6WlQudQDiPFFW9Z2kMymhcg0i6uawkkHYsy9uFGOnua1nQa9tmsaVimgK92S44zNvteFx2fNBkco7EB18g5F0cZR5O0lZf1/ljYaczv1USZyWDBXp2nqAFuMyZzxERuyGqhI6Uyf2We7uy/wAT3Gcz7rRxjRRImBV9q6paM3FxM6SA0chqojuzpvCMO4F5+ZKscFPdsdY6tSi8OY/A7MBzTpORg8lEkpLcleyyXdrC6sHSHGZJdJnPMz9VEuAoL2j6Y7K1HGxsJHiInM7eam3w3uHXb7EirVOhAjktWMV2MKtOb5SwCIbu8kabKktD7CFjdx81OZCnGGOBuEIsgaU+AdSkijIXOBHdTTEyrKA6mwqJMOEWGaOKBjUvUcSoCbwgTnIkhbkcKi7BymKKi7BOtjmuUYCUggqIdIfiDi9RpJ1j2vyQtYCU3jIuIqMB6mZi/wC5nsDX05fTjXaATIkL5r+YWHTezWUblxZSpZa3S/QDZBAVSEnrKmMl1dTpcRwXoen3C14CjEDUsuZ5lPlcf1H7wdBH9iWtbXaiJcBj7MtandqQOgfZ7NJTp3KUcjaNLXI1Ngs4a1YdSbqSyzcjFRjhEkOhAyUArWiAgcg1HJju0tYQTl8UCe4/sYm3Xu4ZMwsA4Z+phMFtmav68nFxBcToOoEFSA5GefVjN0knQbx+o8OG1GJb8zc3VfR9jAiGtmd5cdMhy6BKkizCWxnb4tRMtGUBocTmSZkzwnLyXQQFSXYzZdntTysFdRJgbTGXFRqwTg3/AGE7F2mo6XMLGEauGzkeA+CCTzwNp7LLPcbKMDBTaPCGhoPTXkrNvFJbiq+WtuRMbpV/TEyHUnnc4051A5hdnAqUdXK+KGmip1iZUmgZYiyKccDHU0akLlAPWswwAjUZnqvMWfV6j6xWtKj9n/H0aS2+K3NGvZRVnGrFbrn1z9iHhXqcmSosGQiyDjcG6VKFyTGU6bnGGgkopSjFZbIp0qtWWmCbJ1O5qpH5RzP0Vd3VNGjDo1y+cL4/YJ/otQfmafP6KPzUPJjf/iV1/kv1+w51gqgZMDuREofHpct494FSwuaa/tT9xFoMc5xbEECYOSi6u6FrTVWrLEW0k/V8FShRrV6jpxW6Wd9hrCTwVlpCYybeGXrWCnRg6kgnmcx6BZSq+LcyjH/FG+qcaFotXdkU2sbgrfhMqfmo9kW1rp+EkCctN68R1GzhP+vH4+7z+B6em99LZjLzsYEVGiGuyI/S7aFUdKO8VhvzXdeZSvbbwZ5XAe4arcUbVds4RpOOrliabWcF5b6TI2Ste6hT0NsZOKKV5CwI3LzjIhofZaOIq/b3UpSwiFDJLo2TCVoxqSlsy7bUsPJMa/YnItyG1XbkMjkV9vtEZJMmNhEw/aAyZkzu4JY7sef3lVIdJIgZgcd53psZCJIpXPxEk6CXHieJ4kgdUzIhkINxO4kosgcst31wCKbfdYY5mQC7qY6QhyNUktkTLn7J17Q6C12dTCTwa1xeSeZHmu1+RChndmypfho2k95MYGw0Yj4pLJkxuPwXNy7nYj2J92/hVZpbUrVi8iCGNMNM5jPXYVyzjdkY32R6RdlibTotpAnC3aSS6JmCTzKP0O7kqtSBGWqs0ZY2FVY5iADZ11VvODOks88jwxRkDTgQtUgtDHU1KYqVNcid2p1EeGgoGUdF8765N2fWYXHb2ZfLZ/ojatYqpbOm/VEN9FfSFPKyjzzpYeCPUYBtRxbYmUIoWlRxddBGZPyHFRKek0rHprrrxJ7Q+vuLey2J7RkWg7hPxWbO9ouWMm/Hwaa0044Q1ldwOF+o2j4J7imsxGPS1mJMp2lkaSUlwkIcZDRW3H6qdOVuFjzHQx2og7wsq76PQr0nSeUs5wnw/NLjuDpcZalyUle7ne0CM6bnSSNm1wO7Qrep11StfbftRj8/U8zcdOq/nE9PsSefd3eR1+WiSxo2lzjyEAfErP6DHXTqV5d2N65V3p0l6v8Ab7kZlGRqs/qH4qpWlzKhob09/gn+nANv0mdamp6sZIVh7budUEU/4TjDJkOc2YLuB24d0TmkdPm5QcW+NsHsrOyV3SnVzjDwvlnc01eg2o1zDo4HpuK8rYVoUrqUXxl/Ip1Yao4ZibtOCo5m1pcDzGq2bmop1tMeEZCWh4Att73VXAuMAqnWrVXtkFNtkzvkiScIhNlxdeUIrGtJVcjoIsK9XNekhXzUUF8S9TIz7RAmDE58BvVmvW8GHiNZS5x2XmHN43DVKoDZGY1R64yipR3TOj7RmL5vGZA14ZlVpSyy3CGEZC9KxM4tY0+qlEMxl6nWfvoijyKlwUzzFLi55/tYB83/APFNK0uBbGML2T+prj0za34E9FJCLa5uz1StZKlqpEONGo0vpx4zSAnvBvzxyP8AbwVKvfQo3MKE1jUtn2z5HJC3Rf76TmtDnZU6siYzcwz1zOfJXXtuGn2JVrvurWqHxuOMUiSHESQxpExszdHVDOWFuHBZZ6v2KxFgLwTkBJSqT1MbUSitjWurgODSYLg4Ab4EmPirOcPBXC0XyijLDOksnVG5rQg8ozasWmKFIp7cCEKUAwLKwLnNH5cM7pImPKD1SYV1KrKkv8Un88/Y5xwkwhT0RsMxLxn4yts06dZdm4v47r6F7p9T2pQ+JGtJ8R8/Nep6PV8axpTf/VfpsZd5HTWkvX6kJ5Gp0GzfwWr6ILp3T3dVcy/tXPr6fct7mzaXiMUxyAjL1WZ1CU4wcYL+PuekrtKShwkHrWxrBmem0ngPmsyz6fUeNXAGHLgz1otklzzMzmOGwgRs+S9JGnhKKLcYYSiGuu1Y3honbOY0HxQ1YaY5YustMcsv2GnpGKNZOa84+rxlJqHb1K7hU5zgFaThGJuYmCNoPzWjZ3NO6jmIUN3plyNp2ieKfOmmmmG49mBNBoq94RiEAAH8sEyOOqo3lw+n2D8JbRf6N/VZMmXT07vxp75WF6Y+4w2cHMEAbl85qW07mcqykvabe733e/bzNBJQWldiruKzBlCm0gSBOYzBOZ+Kq3NaTrSlFte5ly3pulSUfn8TRWOnLZ3K90zps61N1oPh4wJqyw8GI7QU+6triNHtDxzIg/Ba6oyozxIybhYqZ8yvs48TjvKiKUpiOCwpMJOQJ5JtW0q1XppRb9xNOE6jxBZL+zMwgStCy6FXik54Xx+xowsqr5whtRjjJBGe+VpUekTpSc3JNsuwt9PLJFLJsOj5K1+WnjDWQJUpN7IqalowEsPu+83ltHnCwreLtqsrd/28x/dCqKcJ6H8PsZS+bXExlqrDL5krTeIGLWdp2/5RrgU2UNpqBxRJYFskXRY6davSpVPCxwcA6fdqOeRTJ3guDQRuJ3JVxUnTpOcd8btea7/oKkUt50nU3upvEPY5wcP9wOfmc/JWac1OKlHhi2az8M749nvAUyR3VdooOB0DwJac9fFiH9ayeuWvj2uuP90PaXu7/f4HPbghdtLiNkvFwA/hvLa1PaMBMFvRzXCN0K1YXX5i1jUfOMP3omHtNMtOyV0gODniQIGe6cgjnNyZchHB7NdDAGDCICs0YrAio99yJ2pq4KdOqM+6qsf0MtcOocQq9/OVNQmu0v2f2FS4yWIrgZkgSQBnqToArkmlv5jXgsHiQrdCXYqV47ZGBPKWEKFz4BS3Ku6q4caz8gDUI8vCPQBea6Pd71rm4aX9uX2XKHVo5emKJzivUrcpsDtWP+I6Pi9NqemH8nv+mRlm9NdfIHaGkloGp8PWf3Vb8JXCfTmn/g39/wByepU266x/kVNsdjrd1Szg4RxI1PoSvV0/Zp65npLalG3t0uxCtDS0vB1HhO7oeqdCSkk0OU1JJoji1GMW3nn96o3BZwS0lsNqWk+fOM9nH91ygQMui9O5rAu90+Eyfynb01R16Hi03jkGvDXDbk0FNxLzhBxHRzS0yNdZ0Xym5/D95Qqvw1mOdnn65xv5hK4pOC1P3oW+7d3bG0sU1CQ92fugTA5klex/DvSp20JTqPLfP2Xu3+YmjJVKmtLEVsiNZbykAjLfn8FuTo7liVMs6FvDhrnzVO4s4VacqVRZi1hiZUsbBKstJGv75r5FdQnaVpUG/wC14+xU0t7ld7a2nTdUeYaxpceQEqv4UpzUI8t4NOs1GLkyy/Du83Wmy96/Vz3GNw2Be96TTp0VOjHtj6c/Ew3OU0pP1M52wtNOpbGUmEucxpaY/Uc46KvfPxKzUd+3xK9xPW0HsVipsPiPevP5AfAP5nfm6K/Yfh+bxVuHheXf4l626VJrXV2RaULUMXiybGjQBlwXpFSVOGmCwaXgKnDTTWB3tAcQGAkuIgan7yU4aT1MnQ4puT4LSndzhBLhO7P6KnUu4R5KTuVLZIhWqzVGk4m+GdW6fFPpV6c17L3LNOrTaWHv5M5l3Mq+8YI05xBz+RVe7oU6rTlHdcNcoTXe6eM47nmvby7KtFw2sMgPGk5mDuPxWNK2qUW9bzl7P9vQiGpJ5edzz63PgHOSiiskSeCvrVQMhwlNSEykHtbwG08JzwhxjYQTl0n/AJKMAyexN7UEVqtC0gf9SxhfH/3UyKVYejD/AFKtZRdOEqX/AEbS9z3X6MBbsoabiS5wMH3pGUEuGfqrjxjBK5PT+1FT22xWS0/nbLXxsxQ188MbGx/OvP8AT4u2rVbbtnK9wVD2ZuD96C9nCTALYkf3QYPPME+a00k3sXMnpt2DCwDgr9KOEVZvLKztFVbUs9YNzjEMtjmnMdIVPqDU6EnHs19Vn6gy3g8FVetd1W6hUaf4lPA7jNNwHq3PqhUlUslq7bfsv2FT9uizU9kb1FqszKm2MLhucBmrlhWc478rZ/f4kRn4kN+SeHiSJzGccPsLS8WDn4efaxnHoUWmhjrU2XNnxNbiI4ZwfRK/MQc501zFb/EjHBRdn3/wXf8A6A+n7hfNK93KMJ0O0sP5N/z4F6ik05epa0q0j0Xu/wAOXTr2UVLmHsv9v0+hRuo6Z58wjWbT5bSl/iDq1GhbVKCeZyWMeWfP4B2ttKUlN7JEa8beKNNzssWjeBIInoJWb+CourOrT/x2f12+hq06Cq1VnsZCxW5zHB7XEOzzyOuR15r6PVpRktLWxp1oxksPgZaLZJzMyczt19V0aeOBaWOCup2v3huKsShww5A6ltga6Zb8xwUqnuRkiWx7sOMTEyHAHDO6dEynhPT+hyklsCpWwazHEEg55emfkjlFvYF4fIZlu4zvkmSd5M8EDgcnjgmWO3uLg0CS7QAEnFuAGsoJ01jL7DlNcstLPeJY6HSHaEEZ9RsSHSUllcBtKSNRZO0ADACJy1kLFuOjUa1Rzkt2Up2z1bM8/wC3l6xRbQac3Q53IaDzz6L5z0u3/qOq+3ArqtbDVJe9heyHaapZW92MwKJbTYNtVzhBPmegV+nTqfmVUoLMpPD92MGdTnKS8NfBeuSZctgeXEtBqVD77xoJzInQCdu1e5sum0rKHiVWtb7vt7vueitrOjZU1Os1qfn29xZkvpuLXgtduO6OGR6K+2prMd0WtcKsdUHlB2WkgO6R99UtxWRLim0WlwWxrXjGQCWloJO2Z9VXuINx2Kd7TlKD0rvk0T65mZBB4HIbcxqV5e+dWFbZZT9Ht57pPf0Zn01HGO4j7SMDjOUEZ5Sdit2VGpr1PK9/PyJ0+0kuSnp1OP8Anb1W40XmvQNXsAtFN1JzcTXCCJGXEHYdqTVjBxanwJnKMeT5/wC3NxVLFaDReCR7zHR77N/PYf3CyZUnBiJtY2Mq52qIQS7w8JLd2Fv9rRPqfRCkTIl3cTUs7mbaNelWb/JUcKTwP6u5PVA46ZuXZx3+G6/cBcku9LsioyjRZif3AyaPE9wqul3Ew1VaFxmnKpUeFq+Swgqb2bZp+x9THZK9nIMsIqAHUSIII2EOaFRvmqVzTrLh7Mmo9EoTXuNnYLC9jmBzMLmMacOX5s/jPLNWrGEvGqqXnn9vsMhPMpI0z7QMQ2TpwzWv3JSMd2el1F5xTjfUfIMhxqCTrxKx6MnXhXilv/4/sIt3qjMl3HUZ4qBMkODiNkOaQQf7R5rGq3Mo2EktsyTX65+iAhL2XH3Aex1qNitj7M8+Bxwgnfqx3UEea1bS4dKrGcuJJZ+O6fw+mRCfhyaNRe9oNK003bHYWnk4kHyJaeisX1Z2/UqdR8OOH83/ALFy5M72ktxZay5hBD6LqZzAkOZ4YnUgwY4FV6l3FXNSrDdSX1iiYx7Mtbg/6epwcY/paCvG3W1aJbtl/Tl7xt03gMZB0Oz1H3xWxY9QqdPU5QWdSx8Vw/gJcFVaUi0r2h2IkkRkZ9I9VWurGtG2hcVXvVy9+duPnnPyHqutbgv8TM9rrXNXDOQaMp2nP6L6V+D+n/lrFzfM5Z+GML7/ABNazX9PV5v6Ge9pj/PqV6nRkbJlld9zVazcZe2k3ZjBk8hrHH4rPvOp2lm8VJL5orOrviKb9xUWuwVKdapTdExja4HwubvY6N/kQm1er2UKFOu5+zJ6dt8P1x5ETrxik5bFS616+9yyy357Nq1NHDQWot7Z2ra6xMs/dnG0YA6csM5u3lxG/ms6HT5RunW1bPfHf3e4r6GqmvJl2WkgkTPODHmtRpMZr3De08SegGmmnRDgnWTLqvd9CqyswNLmGQCJnIgidRLXESlV6Ea1N05cP+fU6XtxcX3LK8+0PtFd1YAU5AAaDnkAJnIHfptSra08CkqbefUbb4hDTkOy2mMtOaLSu5ZUjK261GtaSTpi9BoPRfLKVNUqOF5Hma1R1KkpvuzVdnLtNSqNjnjX9FICXPjeRkOY3r0vRbSNvR/M1Fu/7f56/T3m70+jG2oO8qLLf9q/nn9DcWe0NbDKY8GQDRGs+8dpdpJOS8Hf3d51W4a3e+0d9l9Piy1KO3i1Hv5/svTySO7S2lvdAn3muDWnbI9/pkvofTKU6NOFOTy1FJ/BFKw1Os8cPL+xmPbJIH3qtXBt6MLJZWSy1alM1AJYDEkgZxoJ1SpVYRlpb3K1SvSpz0N7g7LanBvhe4Rnk4jP4FMlFN7oZUhGUvaSJdO8XOglxPAkn/CB00uBToRjslgl07UI4Hh6jiEtxFuDLS4rTJew6lsjp9z0WZ1u18eznFeT+fb9Std08aZrjJVduezwvCxup5CtTBqUXbnDVhP6SMj+y8Z+Gr+U5OzqPKxmPpjsIqU09l3+p84OaQ7C4EODsJByIIMEHkvUNYZRNB2guB1Ky0rXUfD7RXqhlOP/AGwXHvSZ2kDKNDKr0riM6kqa5SWSZcg+wbMdup09lUPp8MRYXUyeVRtM9EVdZptfzfb9wHwaztzd7KHslRuL2qoSZBOFtJoJwxvxVm58CsLpNadx4tN40L5tv9sJhU1lY8zadjcFRleu5sVBQwuOhIxNcA7eQWDNK8KdNVaT4SyvflcejAWpKUH2I/8Arfd1ab3HJznMdyJnPq8oLOtUpyU0+N36rvn9fiJjUcXkujaBhOcgtqOYeLfeZ6HyW87qPiRkn7Msr3Nfcv6lyiuuljadlsuHIFjW9cGMT5OWR0a5l/8AQq05f5fVMTbYikvMDdtmFOpjBnG6o9x/qho6CB0Ky+oY8SdNcReEKktMx34g3cZbaW/yO5tHhPlP9q2/Abpyn21OP/5SX1TIuI9ybVt/tNko1tXNmm/fijI+k9UPUW61rTqvmL0v9n+hWyZa+quKpTO7xeeQH/JVKUcQfuGL+1s3HZGjipunQyeeoWX4Kr3Cj/1TY+g3GDMc+0mjaSwmIcRzGrVcqUdVMSn3NRfNuBbSLSBJaefJBVq1q1Cmqrzp1pfNbv5pL0QVRxTenvgzF+teR7QYwPqPYN/gIGn3ovrPQXGNjRo75UIv5o3aE4qCh3wn8yquMB9ek12bZxOG0hoLogajJa1zJwpSkueF8dhdabUXg2ta05k4g6Tlk4HZAdnEyfLYvhV3rqXE3Uzqy8/Pt6ItxkqdJtdlkpr4eYaDEte4ZDY5rT8QfJalLewW/wDm/hsjz9zVlVScue5ib0ZgqEbDmPmvp34avHc9Pjq5h7Pw7fpt8CzQqOUEVz6uX36lbTe4TkArVNHQDGXQ/YQOWNwHLuONfL9kWo7WPbaFISmOpWiDshFkONTDJrLfA/ZRpTHqqBuvx1JIEA55QImSCdTuXzK2tvHqRp9uX7jNtbb8zXVNbLl+7+bG27MXw1lWq57g3GzC1xyAOIEjhp6L1FxFuEVBbLsek6lRlOlCFNbRfC8sfsX1TtPTLXlga0SQS2AXEGJA1JOzgVSjaLjHPONvmZULGspxUt2Za13q6qZOQEho/T9TvK1IQUFsb9C3jSWFz3fmMoV88+A2TqjGyWxbWK+qrGd218MM5QDEnODGSTOjCUtTW5Tq2tKc/Ea3EbassymDNO4+jaodGk5qcbByhqjkm0bTsPPWFDiLcO6JNO14S17dW5zO5RpynFg+FrTg+GaSyXpRIcSHNcWkARLZIiAR89683T/DtGhefmqfPl2We5nTt6yaSw1n47fzseJ9vOzeO9aLWZNtbmSRseHBtUjpDuZKf1P+hGVX0b+P+ypeU9FTPZnfjPbGm1UbOzJlnohoHPL4MHmsHoycqc6r5k/p/wCspJ5eSg7BNJtjSMixrng7iIhWepTcKGV5oio8I3n4g2qGUnkYyzNw1wseS1zzuE4R1WR0LEXNebWPXAVCSXJL7FXqH2K21TkAaVIEb3ZnnsPVaPUILw3tu8L4Zz+w6u1oyHp3c2tZyRJfiDhuw5h3rC8/4/hTwygllF5ZmxYsx4qb8Y4h3veZxK3TqRq204d4tNfQtQ/twVn/AMaGGAzC5vBrSR/2krPpVXSulUXP7/7EanHjsWdjoN9xnutDWDziTxynqmXtq6VeEZPLnhv3vn9Rso4ZdX1SFSxvb+oEj+bFkvV05QXTHVfD1P5yb+rF13nCPPOyFswmvZ3uwh7HOaToKlMFzeUwR1WXKCnHS5YTXwbSys/znApeQF0ufA0c4A/ytj5/BVW9EZY8ie2D0C5Lc1mADQsj1OayLes6FV1GucocnskZH8QaYbWZUblOR5jMH4rQsZSnGWfMCWM7AvbMVnD58VEiBsh5wz0KW4NVdHaWf0BayjPW28HlmBziWBznAflBd7xC+udAuaFxbR0LE4pRl54Swn7jWo1oyhlLdYTA3DeIpV6byS0AkGcwAQQTyzlaV5TdSjKK5Bm9Swbu0V6ZZJJLwWwWkOa7MQSRsga5eq+e9X6ZSlGdwk1JLft80/2EutNQcOxS39aD3rW7HNxHfLZA9HHyXnLV5tpR8pJ/oVZ4aMx2gywO5j5/Je2/B1bDq0vRP5bfugqEsZRRuf8A4XsJSwxuQLnSCBx5b0qUsrCBG0HFxDRmSQBzmAhVdJZk+CDZNuujTY1gp964gFzzOuekHIQRl5yvH3/4gr06rVN4x8vcWqdHKyV1+3ZTbT76kT4SGuaecSCBG1bfSesSu17aw/5+gFSOllS2tx9Fv62cpk+wuwgjivGdLp6YOp3f0NHpFPRTc3zL6Ik99ktNSNbXlisqa57hrx/ZSmE5Be9y/dTUqxpU3OXCBnVUIuT4QcVxAyzGU7Vj9Jvq1erNVHnuvT0Mzp19UuJzUuOV7glG0xv6LbZqMlWeo95wsa5x3NBJI5AItluyHKMd5PHvDVnPY5oe1zDuc0gxvggZKVhrYZTlGcXpafuJlOuuI05L24rCa+MB0YQHe7JJOUDMbkivWVLG3JSu7lW+ltc+oyy1SCW7QY9U17rJZmk0peYSvZBUq0Kp1s7nVenduYR/yaeixPxFF/8Az5uPO31MvqkF4GryZ5VfFMW11orwZbagC4DPusLWEA7hhLuE8V563k7VU6fnDj15/fBhJtLJF/DePaHnZhjoZ+gTOs/8KXqdU4PR7YyKVptEAhllrNGIBwxtfLcjkcjtXn6LxOlBcua+WNyaJHuaxsp3FRwNwmvVxvzJktGAnPTNmi2Lyc08Sf8Ak8e5L/1jazejBdXI9lKi0n8oJdy+yvNXKlUqPAmnhD7XebXU6mH3cGIdIVqxpuEpRl3T+4UZ5bI9B+Gg4kSMDst8kiFXktVVY8xTJ9w5tqE5Zj4D5qL+u6lSDb4SXyGxepZLy9vBZ25+8G5boIM8tB1W7c15U+mU6ae00tu+2+V9GvXYCaTfuPK79pinawQcnYXeYzHnKOhplSUYvOEvnhP9GLY+87SWmm1u6TzJPyhV6UMqbfmSzS3c4inTnXAPiVk1sOT95xn+2V4d5VY0aD/C2LGlot9++5OckS5a+Jxok/8AqNdS/qI8B/uAQ3MNK8Rf4tP7/oTEztqrkDPIgweGcEL03Q7j8veRafsy2fufH6h05YZF9oX0Cc1kf4gawWksqNIJHiE5xOe3es/qsFWsasX/ANX+m4LeTX35U8dJ38w82yvktqvZmv5yVclFf7waYO5w29PmvS/hmXh3uPOLX7/sFT2Zm6tTfHxXuZy3HZBOdzO1VpSOH3XXDK7HHRrgeG5VK8m6ckiUampWJfjhw2gDaNmi8ZXt6mqW2cstRmlg697cHUHiIxSSBtMRPDMnRafSKc7dxWd218v9ZAq1FJ5Mm2pl+y9iqrK5bip6/ReZ6bJ+Djyb+5q9Mm/Ba8n/AOhDUPwWg2aKkPbU2cfqpTC1bhab9kcVndYqONBRXd/QodUqONvhd2PxwqXRdqsn6fuVOjL25+5Ey7qfeVGMJgEmfiV6JyaWTZrVXCDkbC7zgph1MYA8lsD/AG7SfzdV4XqPW7qVaVOL0qL+P89wqNrCok6ntPnf19Atqca1M0nmRDnNO1j2iQW8DEEcU/onVLl3KpzllPz+5EqcLd+LTWN0muzTMtQqmR9V7t8mmi6sFtqUjLHFpIieB1QThGaxJZFVKNOqsTWQtF/iHHXijfA1r2S0o2ghruLXtPIgg/H0Va8oxrW84S7p/Qp3NCNalKEvI8ztFpcyyNw5B1Cs8iNXY2CZ5PK8PCClcPPaSX6P7Hj084+BD/DpniJ3ujyAPzTerv2UHU5N1eFQ+wWlux2IHlH7lYttHN5T9CaPKRNt4wWCw0x7op4upAP/AJFNr1HO4nntn6jbh8BO/IoVAMi5r6c/pApF8jmVnaE6sc9sP9cCIywmU/Z2viYC4A4hBGcQWwVfrrRU27ARND3YNna3iB0xk/JZeWqzf84Da2LSn4S8Dafqq2W0g1tki3/b3ezvnPwtA4eIjLyPmrtvUc5qM98LSvRLD2+nxBm/ZPPrxtBqCm52oy9Vt2sFCbS7i+Q9wN72t4vy5+SXePw6b09zmai/qxp0y5usAehWTaxU5qLJZiLaZeydv0XoeINLsciLaHGk+WnMQ8cxmPgoglUjh+4lcju3NINtD8OQe1lWNxe0FwHUld0yTlRWe2V8nsF3Mu2qZ8l9EhcSklJ90mMLW67D3gc/FHd4DGGZk75y0QXdzopOLWdSf0JSyaW9ap8HNvqAvmlCPPxK8SivF8scDu+i2ulezdQa8/2YceSd+HtFtSvVpvGJr6RBmNjhB9Vf/FVapRoQq05NNS/YY20tjNXzZRSr1aYJIa8gTrGoWjZXEq9tCrLloIr3HNMctziZQvRzIgDL15qtK2UnnIWTvbn1MZcZyAA0AEk5DoEuEFGtTivNv9AWAla+pnH/2Q=="/>
          <p:cNvSpPr>
            <a:spLocks noChangeAspect="1" noChangeArrowheads="1"/>
          </p:cNvSpPr>
          <p:nvPr/>
        </p:nvSpPr>
        <p:spPr bwMode="auto">
          <a:xfrm>
            <a:off x="155575" y="-860425"/>
            <a:ext cx="3028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sp>
        <p:nvSpPr>
          <p:cNvPr id="4102" name="AutoShape 9" descr="data:image/jpeg;base64,/9j/4AAQSkZJRgABAQAAAQABAAD/2wCEAAkGBxQTEhUUExQVFBUXFxQUGBcXFBQXFRcVGBUWFxQVFxcYHCggGBwlHBQUITEhJSksLi4uFyAzODMsNygtLisBCgoKDg0OGxAQGywkICQsLCwsLCwsLCwsLCwsLCwsLCwsLCwsLCwsLCwsLCwsLCwsLCwsLCwsLCwsLCwsLCwsLP/AABEIAK0BIwMBEQACEQEDEQH/xAAcAAABBQEBAQAAAAAAAAAAAAADAQIEBQYABwj/xABBEAABAwEFBQUGBAUDAwUAAAABAAIRAwQFEiExQVFhcYEGEyKRoRQyscHR8AdCUuEjcoKS8RViojSywjNDRFNz/8QAGwEAAgMBAQEAAAAAAAAAAAAAAgMBBAUABgf/xAA1EQACAQMDAgMGBQQDAQEAAAAAAQIDBBESITEFQRNRYSJxgZGx0QYUocHwIzJC8TNS4RWS/9oADAMBAAIRAxEAPwDDsC+mnmmSGBQKbDsCFi2wzAgbFNh2tQNi2xXNCghNiALiQrWoGyR7mhrHExBLGmZGrhu5LI65UxaNGz+Ho6r1Z7JhhUp95AZ4XCHNObctDOzovn9SWx9Npx3LXsixtGsaNXOy2oYMJ/JVB8JG4/QK1Z3c6UlNPDRndUsYTi49iLf9yvstUscPCZLHbHNnI89JC+iWl3C5pqcee68mfMLu3lb1HGXHb1X85KlzVbRXyOYoYLLbs3YnVrTSaAYDg4xsAzk8Pqqd9VVKhJvyLXT6TqXEUvPPyPTr2GRGzIfVeBnwe+p8kCzUsVOswE5D1AmPh6qzYS01UV+pU9dFr0M5ZqHiIxZ6L1E5+znB4ulHDxkl16egz+qTFrksSXYeKWQmCd2xDq32GJbbj2Wadw5IXPAxQyW1npwFUm8suQikScIOoS8tcDsJ8i0qMaKHPzIUMcB22ZA6gzw8kqmyEtvI1RwHYELYSCtagbCHhqjJwhK4gbjRYIOxrsHZBveiSBcgJKMVk6VxBy44SFxx84tYvoeTz7kEaELYDCtChsBhWhBkBhA1DkHI4NUZByPAQtkBmIGENtlbDTJygOpmT/NG3msbr0c2j96N38NzUb3fyJ91UMZlscROR5bl89qPB9ObhyXVsskN08Jh2c+F4/wppVBLxOPqvoXtmr07ysxouMVmSWE6h4EEHhkRygrd6Z1B21b07+q+55frHTFWptr/AE/sYC0WZzHuY8Q5pLSDsIXvYTjOKlF7M+e1IuEnGWzQ0NU5F5Nl+GVm/i1amxrAzq4z/wCPqsLrtXFOMPN5+X+z0HQaTc5T9MfP/Ror8tMea8lOR7ClEh9mK+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/wDI9StB5aUkLlhtwfDN121sDK9FtrpATl3kbWnIOPLLoeC9V0O+bfgyez49/keD690/SnVit1z7vP4GGwL0uTymT0DsKzBZHO2vqOPQAN+IK8l12pm4UfJL7ntug0sW2fNt/t+xD7VWyGOIP03LDluejpbHfhww93VqOmCB4j+bLM/Lon2qerCFX00o7lW92N7nbyY5bF7JLTFI+cZ1zciTZhCVPcfTTRZWYqtMt08lhScq8kXIMkC0tGUpehscqsVsPr25rRMoY0XJhTrxisgTffhEDxbkf5XfcU75adluPp3q7bCh26JV2+5MF4ZJXg7j/wAwsDha1Hhk+MONqkLvDI8ZM5tRdg7WhKlohSoZBlVSAmsSj04Euo2PYVDRMWECAYg1NqFsbFB2pY5DlxIi4g+eX0oXvVLJ5JnNUsDIVhQMgkNaltkoeIQtnCloUamTgG4KUzhJC7cgRjsyN4LehEfNRWp+LSlDzQVvV8KvGp5NFfd13FzAW7Jac9CDEL5tOLjJxZ9UpyUoKSNDc9qIlpPiGueziqtSnuXIVNUdzP8AaN7212OmJOAu2wdJ4j5clapL2cMz67xJNHpXYW1EsdTqQ5r25jpDh8R5I6M5U5KUeUV7ynGrDEl6Gfvm7HUKrqcE/pO9uxe9tbqFemqnzPmt3YVKFd08e71X85NlYQ6nZKLYjwAkcXZn1K8b1Gbnczfqe96dTULaEX5Iy/aEF8M2emmXoqiL6NXUpdxYIaYxAMByBjOepk+fBanTKeqqs9tzB6zWcaEsbZ2+ZmLM1ekmzx9MnUaOe5IlPYtRhuSTWDdqUoNjdaj3BVbecg05o1RXLAlcPiIA1SdSj0pAObfLCNdvQ4DUshWkIXkLIZlVA4hKZJZWS3EYqgYVSh0oPxGEZWQuBKqYCNroXAPxcj8UqMEashGIWGgzAgY2JKo00qTLEIklrUsekKuJEJXEZOlSceEVGTsXtIyweTZGLYKbkUzpUHDmlQzkPbKFh4HF6HBOQb6yJRIyDxIsAiNKJENCUbR3NU+KG1YIkZYvzNnft6rw3W7R0rhyS2lv9z3/AEK9jWtlCT3W32H1LY1tUScjkCDviWu+qytOpGuqmiWA1osoe5uLNvuneNxCjhC5vLPQey1wnwPJEDOBI1BBPI6ooU8vIirWSWDZVbupvLS5oJboYzG/5K7CpOCcYvZmdJKTy1lo72BkAbBAHIbEDWp5YxTa4INr7NUXkuiDw++XkhdJBKvJEPtVYyLI0ASaZafkTx1Wn0uShVw+6wZHVqbq0W0uHkxnf4dhByPnot9RyeWlJw2aCU7WULpolVmOaS7LryUbIneQ9o2D9yofqSsLZD2tUNhoKAgCyPaFDJyGZTKFtBJMK0QgCHhyjB2R7SoZyYdiBjUyTTCUx0USabUtsfGJMotCTJ5LUEiSClj00OlQEdC4nY5oXMhCwuJweDVKi9nFPB5FghBRg7CPUogcxCyVgfiQ4JyMeUSRwAoxZ0Ljjlxwr6QeC12h27QdjhxCr3lrC6pOEvg/JlqyvJ2tXXH4rzQO7bAHufSqDOMTXiYcAdf22Lw1ehOhNwmsNHvKNxCvBTg8pmsuG5e8LIktkdBt5hV8ZY2U0keqWaiGNAGxPSwUJPUyQERAhXHDO9Q6idJz3AiHAEcUSlgjSQLxuWlWbkAHZGY9Pl1VuhdzpvnYqXFpTrLElv5mHN01GvLCIgxOyJIEb9Ct38zCUVJHl3Y1Y1HF9u4V2FummoHz48z0lCsv+fz+cky0x2X8/nn8gY5QjFZyEDVDYQ4BQdkc1QRkIHlDgnWx4cuwTqHtKFrASYdjUDYcUSKYS2OiSqRSWWIkhiAfElUmFKk9yxCLCxCDkZwEaoGLcI1qFsLB07l3vO9wwlSRueAOXtkeRY0OUgZELlyIHNK4lDlBLYuFcQ8jcK4E7CpydgXAoyc0ObTXZOwW/Z+z9491PKSx2EGJLgJEdJWT1miqlvqxuja6FXdO40Z2kuPU1/YoimwzkY0+9F5KD7nrKqzsaanejTlI9UeciNDDuqEZzkollbnLDIde3YXQTrokuTHRhncE23SR8UOvcJ09jq1ocY++ilyZ0YIlULTB6x9+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+tTbUdG5msnYJkwnq3k4aslZ3dONTw8BR2rfXbTe7I5DXUjbPHIqrKBdhM2F23hiaDpOo4/IpL2G7Mu7utYLg12uoJ3D98kVOW4qrDCyiScnHEdCesn6Ji2YvtsGt8mzO2kAHWMwM8wtGz/AOSKM29/45GMY8lejaSPHa3JlhZDGqRNZH03p5JIAOhS3lch7PZDawA0Moo5FVMLhgSjENjVIGRzVDCTYei1BIbAnUqRSJSLkINk2jS3pEpFyEGuSQWpeR7QSm2ELeQ4ppbhQSh2GJs4yu2OeWMLSpyDhnLjjsS4nJ2NcceR3jYixxGxbUbluSRiVaekgupK+p7FVoYWI1IHScAjyThDgFByCNaoCCNYhbCUQraSByGKAZtGTohcsDFDLwjU3F2ULgHvJAOz6rHu+pYbhA2bXp8YpSn8jXimKbcI2LEnNyeWaiXZFTbKmOQPC7YRmluQ1RwVl9Xcx9nf3jAXBpIkTnGoXZJXOD53vC6HMrVJGJsuLSBJdPugAcwrMNL3KlSEoyxg0dloONGkyCDhafdIgho13bVWlyW4Z0o1t1V3tGExsz+volOI+Mi8o3jglzsiIzmeJ5aFBpwHnKD1b9xtBnXPjpiGXVcyEkjT3DbGVqWEkHEBl5GPvcrlGbjuUq9NPlbGdvOzGnVcNcyZyGu4L09Cop00zxl9QlSqsbZ2ko5tIpw1S3JEpeCXLGw5QR6i4VwIoauyckGpU5QSlgbCDZOpWdIlMuU6RMpshJbyW4xSJLClssxeQoIQYY1NDg9DgLUh2NRgnUhe9XaSdaQxzyTkpSSAcnLgTAVOTtDOc2Fx2EhuEqTtzzC1WnvHEkLNt+pyc8y2M+pHUzv9PJErbpX+vhivAyVj2ZwtSjV1FWccPAndq8pAYOwqTsBqTeCCTGRRJZTHL1Sm2OUUHFJL1DNBaXJdZqVBGgOaqXdyqcGXrS2c5auyPRKTcLQAvNN5eTa5Ku3NLnHOBzQNDItJEdpbiAB+C5EvOCRXpYmkdM0UlsDF7nn959iHvqYm1u6EzDZJ+gSoJplmVTKH2q72MjPE4ACXEGUYOclXXvSnTBkNMHbkY3KDsmfvntC12bNBMjZrofJdglyM27tIZ1P5ZI2QIy6fFF4Yl1kegdkO0PdYHHNjsm7SZJnjrPkhTwMeJI9HvSm2owVBGY+xxWtY1nwY3UbdSjl9inY2NfIfcfFamc8Hm2knv8l/MfUcXbgPiux5iZSxwgrWTqUOcHJOXLH93CjVknRgc0KGcsIMHRuQYyOUsBG10LgNjVHC1KPDJ/Mdh/tSHwwvzA4WgrtASrMOK3FL0j1VWB3fIdIXinCopwSp5DseYyQNIfGTS2HtkoHsGm2FYwDXNC3ngZGKXI/vwo0sPxEeX+x4apnSZHI5heUnNz0teRRaFt1ckQ1X7Ocs4yKm3ghUrKYlertqySwVJQ7jalFalOqmA4g+6T1MHSEaxQ2MRIpMS5MOKJdCiSQAkzmorLLFOm5SwjcXBYu7ZJiTtXnbur4k9uDfpQ0RwWNRyqDUU9e0eKIJPouyEkMc2M853KUjskttQAZkKGiF6FJfF4tghsjI6ftl5oMjoxfc8+t1orOcGsGMzoTnHMZIjitvqzDASWFrjGIOOUbYIyyUJktGFvGuzF+aM9NM+aakVpyWRLqoCrVZTaC4vcGADWXEAepUt4QMUmzY0rdQs1anZntL6jajmOc04WsE4dNsn0HFLxlZLCmk1E9zupoNnEgmBt1++SdbyaawIuIqWUysrWZsyJ9AtyNR4PK1qEFJ8g3MH6fM/QIk35laUYf9f1/8GBm5FnzK+h8oO0IByTxuNe1SmLlEE4okhLk0FpuQtDYMUlQS2OaVzCWRwchwFlhGVELQ6Mw7XIGhqkFbUG9C4saqkRza25C4hqr5BG14UOGQ1WwO9oKjQF475G96u0keKzCWx/uk/pA8pXi6UkqMX6BMSgzEppXSjIFxLax2QEFb1ncuUsHKGxU1qGZWlC7UXgQ4AO6WlQudQDiPFFW9Z2kMymhcg0i6uawkkHYsy9uFGOnua1nQa9tmsaVimgK92S44zNvteFx2fNBkco7EB18g5F0cZR5O0lZf1/ljYaczv1USZyWDBXp2nqAFuMyZzxERuyGqhI6Uyf2We7uy/wAT3Gcz7rRxjRRImBV9q6paM3FxM6SA0chqojuzpvCMO4F5+ZKscFPdsdY6tSi8OY/A7MBzTpORg8lEkpLcleyyXdrC6sHSHGZJdJnPMz9VEuAoL2j6Y7K1HGxsJHiInM7eam3w3uHXb7EirVOhAjktWMV2MKtOb5SwCIbu8kabKktD7CFjdx81OZCnGGOBuEIsgaU+AdSkijIXOBHdTTEyrKA6mwqJMOEWGaOKBjUvUcSoCbwgTnIkhbkcKi7BymKKi7BOtjmuUYCUggqIdIfiDi9RpJ1j2vyQtYCU3jIuIqMB6mZi/wC5nsDX05fTjXaATIkL5r+YWHTezWUblxZSpZa3S/QDZBAVSEnrKmMl1dTpcRwXoen3C14CjEDUsuZ5lPlcf1H7wdBH9iWtbXaiJcBj7MtandqQOgfZ7NJTp3KUcjaNLXI1Ngs4a1YdSbqSyzcjFRjhEkOhAyUArWiAgcg1HJju0tYQTl8UCe4/sYm3Xu4ZMwsA4Z+phMFtmav68nFxBcToOoEFSA5GefVjN0knQbx+o8OG1GJb8zc3VfR9jAiGtmd5cdMhy6BKkizCWxnb4tRMtGUBocTmSZkzwnLyXQQFSXYzZdntTysFdRJgbTGXFRqwTg3/AGE7F2mo6XMLGEauGzkeA+CCTzwNp7LLPcbKMDBTaPCGhoPTXkrNvFJbiq+WtuRMbpV/TEyHUnnc4051A5hdnAqUdXK+KGmip1iZUmgZYiyKccDHU0akLlAPWswwAjUZnqvMWfV6j6xWtKj9n/H0aS2+K3NGvZRVnGrFbrn1z9iHhXqcmSosGQiyDjcG6VKFyTGU6bnGGgkopSjFZbIp0qtWWmCbJ1O5qpH5RzP0Vd3VNGjDo1y+cL4/YJ/otQfmafP6KPzUPJjf/iV1/kv1+w51gqgZMDuREofHpct494FSwuaa/tT9xFoMc5xbEECYOSi6u6FrTVWrLEW0k/V8FShRrV6jpxW6Wd9hrCTwVlpCYybeGXrWCnRg6kgnmcx6BZSq+LcyjH/FG+qcaFotXdkU2sbgrfhMqfmo9kW1rp+EkCctN68R1GzhP+vH4+7z+B6em99LZjLzsYEVGiGuyI/S7aFUdKO8VhvzXdeZSvbbwZ5XAe4arcUbVds4RpOOrliabWcF5b6TI2Ste6hT0NsZOKKV5CwI3LzjIhofZaOIq/b3UpSwiFDJLo2TCVoxqSlsy7bUsPJMa/YnItyG1XbkMjkV9vtEZJMmNhEw/aAyZkzu4JY7sef3lVIdJIgZgcd53psZCJIpXPxEk6CXHieJ4kgdUzIhkINxO4kosgcst31wCKbfdYY5mQC7qY6QhyNUktkTLn7J17Q6C12dTCTwa1xeSeZHmu1+RChndmypfho2k95MYGw0Yj4pLJkxuPwXNy7nYj2J92/hVZpbUrVi8iCGNMNM5jPXYVyzjdkY32R6RdlibTotpAnC3aSS6JmCTzKP0O7kqtSBGWqs0ZY2FVY5iADZ11VvODOks88jwxRkDTgQtUgtDHU1KYqVNcid2p1EeGgoGUdF8765N2fWYXHb2ZfLZ/ojatYqpbOm/VEN9FfSFPKyjzzpYeCPUYBtRxbYmUIoWlRxddBGZPyHFRKek0rHprrrxJ7Q+vuLey2J7RkWg7hPxWbO9ouWMm/Hwaa0044Q1ldwOF+o2j4J7imsxGPS1mJMp2lkaSUlwkIcZDRW3H6qdOVuFjzHQx2og7wsq76PQr0nSeUs5wnw/NLjuDpcZalyUle7ne0CM6bnSSNm1wO7Qrep11StfbftRj8/U8zcdOq/nE9PsSefd3eR1+WiSxo2lzjyEAfErP6DHXTqV5d2N65V3p0l6v8Ab7kZlGRqs/qH4qpWlzKhob09/gn+nANv0mdamp6sZIVh7budUEU/4TjDJkOc2YLuB24d0TmkdPm5QcW+NsHsrOyV3SnVzjDwvlnc01eg2o1zDo4HpuK8rYVoUrqUXxl/Ip1Yao4ZibtOCo5m1pcDzGq2bmop1tMeEZCWh4Att73VXAuMAqnWrVXtkFNtkzvkiScIhNlxdeUIrGtJVcjoIsK9XNekhXzUUF8S9TIz7RAmDE58BvVmvW8GHiNZS5x2XmHN43DVKoDZGY1R64yipR3TOj7RmL5vGZA14ZlVpSyy3CGEZC9KxM4tY0+qlEMxl6nWfvoijyKlwUzzFLi55/tYB83/APFNK0uBbGML2T+prj0za34E9FJCLa5uz1StZKlqpEONGo0vpx4zSAnvBvzxyP8AbwVKvfQo3MKE1jUtn2z5HJC3Rf76TmtDnZU6siYzcwz1zOfJXXtuGn2JVrvurWqHxuOMUiSHESQxpExszdHVDOWFuHBZZ6v2KxFgLwTkBJSqT1MbUSitjWurgODSYLg4Ab4EmPirOcPBXC0XyijLDOksnVG5rQg8ozasWmKFIp7cCEKUAwLKwLnNH5cM7pImPKD1SYV1KrKkv8Un88/Y5xwkwhT0RsMxLxn4yts06dZdm4v47r6F7p9T2pQ+JGtJ8R8/Nep6PV8axpTf/VfpsZd5HTWkvX6kJ5Gp0GzfwWr6ILp3T3dVcy/tXPr6fct7mzaXiMUxyAjL1WZ1CU4wcYL+PuekrtKShwkHrWxrBmem0ngPmsyz6fUeNXAGHLgz1otklzzMzmOGwgRs+S9JGnhKKLcYYSiGuu1Y3honbOY0HxQ1YaY5YustMcsv2GnpGKNZOa84+rxlJqHb1K7hU5zgFaThGJuYmCNoPzWjZ3NO6jmIUN3plyNp2ieKfOmmmmG49mBNBoq94RiEAAH8sEyOOqo3lw+n2D8JbRf6N/VZMmXT07vxp75WF6Y+4w2cHMEAbl85qW07mcqykvabe733e/bzNBJQWldiruKzBlCm0gSBOYzBOZ+Kq3NaTrSlFte5ly3pulSUfn8TRWOnLZ3K90zps61N1oPh4wJqyw8GI7QU+6triNHtDxzIg/Ba6oyozxIybhYqZ8yvs48TjvKiKUpiOCwpMJOQJ5JtW0q1XppRb9xNOE6jxBZL+zMwgStCy6FXik54Xx+xowsqr5whtRjjJBGe+VpUekTpSc3JNsuwt9PLJFLJsOj5K1+WnjDWQJUpN7IqalowEsPu+83ltHnCwreLtqsrd/28x/dCqKcJ6H8PsZS+bXExlqrDL5krTeIGLWdp2/5RrgU2UNpqBxRJYFskXRY6davSpVPCxwcA6fdqOeRTJ3guDQRuJ3JVxUnTpOcd8btea7/oKkUt50nU3upvEPY5wcP9wOfmc/JWac1OKlHhi2az8M749nvAUyR3VdooOB0DwJac9fFiH9ayeuWvj2uuP90PaXu7/f4HPbghdtLiNkvFwA/hvLa1PaMBMFvRzXCN0K1YXX5i1jUfOMP3omHtNMtOyV0gODniQIGe6cgjnNyZchHB7NdDAGDCICs0YrAio99yJ2pq4KdOqM+6qsf0MtcOocQq9/OVNQmu0v2f2FS4yWIrgZkgSQBnqToArkmlv5jXgsHiQrdCXYqV47ZGBPKWEKFz4BS3Ku6q4caz8gDUI8vCPQBea6Pd71rm4aX9uX2XKHVo5emKJzivUrcpsDtWP+I6Pi9NqemH8nv+mRlm9NdfIHaGkloGp8PWf3Vb8JXCfTmn/g39/wByepU266x/kVNsdjrd1Szg4RxI1PoSvV0/Zp65npLalG3t0uxCtDS0vB1HhO7oeqdCSkk0OU1JJoji1GMW3nn96o3BZwS0lsNqWk+fOM9nH91ygQMui9O5rAu90+Eyfynb01R16Hi03jkGvDXDbk0FNxLzhBxHRzS0yNdZ0Xym5/D95Qqvw1mOdnn65xv5hK4pOC1P3oW+7d3bG0sU1CQ92fugTA5klex/DvSp20JTqPLfP2Xu3+YmjJVKmtLEVsiNZbykAjLfn8FuTo7liVMs6FvDhrnzVO4s4VacqVRZi1hiZUsbBKstJGv75r5FdQnaVpUG/wC14+xU0t7ld7a2nTdUeYaxpceQEqv4UpzUI8t4NOs1GLkyy/Du83Wmy96/Vz3GNw2Be96TTp0VOjHtj6c/Ew3OU0pP1M52wtNOpbGUmEucxpaY/Uc46KvfPxKzUd+3xK9xPW0HsVipsPiPevP5AfAP5nfm6K/Yfh+bxVuHheXf4l626VJrXV2RaULUMXiybGjQBlwXpFSVOGmCwaXgKnDTTWB3tAcQGAkuIgan7yU4aT1MnQ4puT4LSndzhBLhO7P6KnUu4R5KTuVLZIhWqzVGk4m+GdW6fFPpV6c17L3LNOrTaWHv5M5l3Mq+8YI05xBz+RVe7oU6rTlHdcNcoTXe6eM47nmvby7KtFw2sMgPGk5mDuPxWNK2qUW9bzl7P9vQiGpJ5edzz63PgHOSiiskSeCvrVQMhwlNSEykHtbwG08JzwhxjYQTl0n/AJKMAyexN7UEVqtC0gf9SxhfH/3UyKVYejD/AFKtZRdOEqX/AEbS9z3X6MBbsoabiS5wMH3pGUEuGfqrjxjBK5PT+1FT22xWS0/nbLXxsxQ188MbGx/OvP8AT4u2rVbbtnK9wVD2ZuD96C9nCTALYkf3QYPPME+a00k3sXMnpt2DCwDgr9KOEVZvLKztFVbUs9YNzjEMtjmnMdIVPqDU6EnHs19Vn6gy3g8FVetd1W6hUaf4lPA7jNNwHq3PqhUlUslq7bfsv2FT9uizU9kb1FqszKm2MLhucBmrlhWc478rZ/f4kRn4kN+SeHiSJzGccPsLS8WDn4efaxnHoUWmhjrU2XNnxNbiI4ZwfRK/MQc501zFb/EjHBRdn3/wXf8A6A+n7hfNK93KMJ0O0sP5N/z4F6ik05epa0q0j0Xu/wAOXTr2UVLmHsv9v0+hRuo6Z58wjWbT5bSl/iDq1GhbVKCeZyWMeWfP4B2ttKUlN7JEa8beKNNzssWjeBIInoJWb+CourOrT/x2f12+hq06Cq1VnsZCxW5zHB7XEOzzyOuR15r6PVpRktLWxp1oxksPgZaLZJzMyczt19V0aeOBaWOCup2v3huKsShww5A6ltga6Zb8xwUqnuRkiWx7sOMTEyHAHDO6dEynhPT+hyklsCpWwazHEEg55emfkjlFvYF4fIZlu4zvkmSd5M8EDgcnjgmWO3uLg0CS7QAEnFuAGsoJ01jL7DlNcstLPeJY6HSHaEEZ9RsSHSUllcBtKSNRZO0ADACJy1kLFuOjUa1Rzkt2Up2z1bM8/wC3l6xRbQac3Q53IaDzz6L5z0u3/qOq+3ArqtbDVJe9heyHaapZW92MwKJbTYNtVzhBPmegV+nTqfmVUoLMpPD92MGdTnKS8NfBeuSZctgeXEtBqVD77xoJzInQCdu1e5sum0rKHiVWtb7vt7vueitrOjZU1Os1qfn29xZkvpuLXgtduO6OGR6K+2prMd0WtcKsdUHlB2WkgO6R99UtxWRLim0WlwWxrXjGQCWloJO2Z9VXuINx2Kd7TlKD0rvk0T65mZBB4HIbcxqV5e+dWFbZZT9Ht57pPf0Zn01HGO4j7SMDjOUEZ5Sdit2VGpr1PK9/PyJ0+0kuSnp1OP8Anb1W40XmvQNXsAtFN1JzcTXCCJGXEHYdqTVjBxanwJnKMeT5/wC3NxVLFaDReCR7zHR77N/PYf3CyZUnBiJtY2Mq52qIQS7w8JLd2Fv9rRPqfRCkTIl3cTUs7mbaNelWb/JUcKTwP6u5PVA46ZuXZx3+G6/cBcku9LsioyjRZif3AyaPE9wqul3Ew1VaFxmnKpUeFq+Swgqb2bZp+x9THZK9nIMsIqAHUSIII2EOaFRvmqVzTrLh7Mmo9EoTXuNnYLC9jmBzMLmMacOX5s/jPLNWrGEvGqqXnn9vsMhPMpI0z7QMQ2TpwzWv3JSMd2el1F5xTjfUfIMhxqCTrxKx6MnXhXilv/4/sIt3qjMl3HUZ4qBMkODiNkOaQQf7R5rGq3Mo2EktsyTX65+iAhL2XH3Aex1qNitj7M8+Bxwgnfqx3UEea1bS4dKrGcuJJZ+O6fw+mRCfhyaNRe9oNK003bHYWnk4kHyJaeisX1Z2/UqdR8OOH83/ALFy5M72ktxZay5hBD6LqZzAkOZ4YnUgwY4FV6l3FXNSrDdSX1iiYx7Mtbg/6epwcY/paCvG3W1aJbtl/Tl7xt03gMZB0Oz1H3xWxY9QqdPU5QWdSx8Vw/gJcFVaUi0r2h2IkkRkZ9I9VWurGtG2hcVXvVy9+duPnnPyHqutbgv8TM9rrXNXDOQaMp2nP6L6V+D+n/lrFzfM5Z+GML7/ABNazX9PV5v6Ge9pj/PqV6nRkbJlld9zVazcZe2k3ZjBk8hrHH4rPvOp2lm8VJL5orOrviKb9xUWuwVKdapTdExja4HwubvY6N/kQm1er2UKFOu5+zJ6dt8P1x5ETrxik5bFS616+9yyy357Nq1NHDQWot7Z2ra6xMs/dnG0YA6csM5u3lxG/ms6HT5RunW1bPfHf3e4r6GqmvJl2WkgkTPODHmtRpMZr3De08SegGmmnRDgnWTLqvd9CqyswNLmGQCJnIgidRLXESlV6Ea1N05cP+fU6XtxcX3LK8+0PtFd1YAU5AAaDnkAJnIHfptSra08CkqbefUbb4hDTkOy2mMtOaLSu5ZUjK261GtaSTpi9BoPRfLKVNUqOF5Hma1R1KkpvuzVdnLtNSqNjnjX9FICXPjeRkOY3r0vRbSNvR/M1Fu/7f56/T3m70+jG2oO8qLLf9q/nn9DcWe0NbDKY8GQDRGs+8dpdpJOS8Hf3d51W4a3e+0d9l9Piy1KO3i1Hv5/svTySO7S2lvdAn3muDWnbI9/pkvofTKU6NOFOTy1FJ/BFKw1Os8cPL+xmPbJIH3qtXBt6MLJZWSy1alM1AJYDEkgZxoJ1SpVYRlpb3K1SvSpz0N7g7LanBvhe4Rnk4jP4FMlFN7oZUhGUvaSJdO8XOglxPAkn/CB00uBToRjslgl07UI4Hh6jiEtxFuDLS4rTJew6lsjp9z0WZ1u18eznFeT+fb9Std08aZrjJVduezwvCxup5CtTBqUXbnDVhP6SMj+y8Z+Gr+U5OzqPKxmPpjsIqU09l3+p84OaQ7C4EODsJByIIMEHkvUNYZRNB2guB1Ky0rXUfD7RXqhlOP/AGwXHvSZ2kDKNDKr0riM6kqa5SWSZcg+wbMdup09lUPp8MRYXUyeVRtM9EVdZptfzfb9wHwaztzd7KHslRuL2qoSZBOFtJoJwxvxVm58CsLpNadx4tN40L5tv9sJhU1lY8zadjcFRleu5sVBQwuOhIxNcA7eQWDNK8KdNVaT4SyvflcejAWpKUH2I/8Arfd1ab3HJznMdyJnPq8oLOtUpyU0+N36rvn9fiJjUcXkujaBhOcgtqOYeLfeZ6HyW87qPiRkn7Msr3Nfcv6lyiuuljadlsuHIFjW9cGMT5OWR0a5l/8AQq05f5fVMTbYikvMDdtmFOpjBnG6o9x/qho6CB0Ky+oY8SdNcReEKktMx34g3cZbaW/yO5tHhPlP9q2/Abpyn21OP/5SX1TIuI9ybVt/tNko1tXNmm/fijI+k9UPUW61rTqvmL0v9n+hWyZa+quKpTO7xeeQH/JVKUcQfuGL+1s3HZGjipunQyeeoWX4Kr3Cj/1TY+g3GDMc+0mjaSwmIcRzGrVcqUdVMSn3NRfNuBbSLSBJaefJBVq1q1Cmqrzp1pfNbv5pL0QVRxTenvgzF+teR7QYwPqPYN/gIGn3ovrPQXGNjRo75UIv5o3aE4qCh3wn8yquMB9ek12bZxOG0hoLogajJa1zJwpSkueF8dhdabUXg2ta05k4g6Tlk4HZAdnEyfLYvhV3rqXE3Uzqy8/Pt6ItxkqdJtdlkpr4eYaDEte4ZDY5rT8QfJalLewW/wDm/hsjz9zVlVScue5ib0ZgqEbDmPmvp34avHc9Pjq5h7Pw7fpt8CzQqOUEVz6uX36lbTe4TkArVNHQDGXQ/YQOWNwHLuONfL9kWo7WPbaFISmOpWiDshFkONTDJrLfA/ZRpTHqqBuvx1JIEA55QImSCdTuXzK2tvHqRp9uX7jNtbb8zXVNbLl+7+bG27MXw1lWq57g3GzC1xyAOIEjhp6L1FxFuEVBbLsek6lRlOlCFNbRfC8sfsX1TtPTLXlga0SQS2AXEGJA1JOzgVSjaLjHPONvmZULGspxUt2Za13q6qZOQEho/T9TvK1IQUFsb9C3jSWFz3fmMoV88+A2TqjGyWxbWK+qrGd218MM5QDEnODGSTOjCUtTW5Tq2tKc/Ea3EbassymDNO4+jaodGk5qcbByhqjkm0bTsPPWFDiLcO6JNO14S17dW5zO5RpynFg+FrTg+GaSyXpRIcSHNcWkARLZIiAR89683T/DtGhefmqfPl2We5nTt6yaSw1n47fzseJ9vOzeO9aLWZNtbmSRseHBtUjpDuZKf1P+hGVX0b+P+ypeU9FTPZnfjPbGm1UbOzJlnohoHPL4MHmsHoycqc6r5k/p/wCspJ5eSg7BNJtjSMixrng7iIhWepTcKGV5oio8I3n4g2qGUnkYyzNw1wseS1zzuE4R1WR0LEXNebWPXAVCSXJL7FXqH2K21TkAaVIEb3ZnnsPVaPUILw3tu8L4Zz+w6u1oyHp3c2tZyRJfiDhuw5h3rC8/4/hTwygllF5ZmxYsx4qb8Y4h3veZxK3TqRq204d4tNfQtQ/twVn/AMaGGAzC5vBrSR/2krPpVXSulUXP7/7EanHjsWdjoN9xnutDWDziTxynqmXtq6VeEZPLnhv3vn9Rso4ZdX1SFSxvb+oEj+bFkvV05QXTHVfD1P5yb+rF13nCPPOyFswmvZ3uwh7HOaToKlMFzeUwR1WXKCnHS5YTXwbSys/znApeQF0ufA0c4A/ytj5/BVW9EZY8ie2D0C5Lc1mADQsj1OayLes6FV1GucocnskZH8QaYbWZUblOR5jMH4rQsZSnGWfMCWM7AvbMVnD58VEiBsh5wz0KW4NVdHaWf0BayjPW28HlmBziWBznAflBd7xC+udAuaFxbR0LE4pRl54Swn7jWo1oyhlLdYTA3DeIpV6byS0AkGcwAQQTyzlaV5TdSjKK5Bm9Swbu0V6ZZJJLwWwWkOa7MQSRsga5eq+e9X6ZSlGdwk1JLft80/2EutNQcOxS39aD3rW7HNxHfLZA9HHyXnLV5tpR8pJ/oVZ4aMx2gywO5j5/Je2/B1bDq0vRP5bfugqEsZRRuf8A4XsJSwxuQLnSCBx5b0qUsrCBG0HFxDRmSQBzmAhVdJZk+CDZNuujTY1gp964gFzzOuekHIQRl5yvH3/4gr06rVN4x8vcWqdHKyV1+3ZTbT76kT4SGuaecSCBG1bfSesSu17aw/5+gFSOllS2tx9Fv62cpk+wuwgjivGdLp6YOp3f0NHpFPRTc3zL6Ik99ktNSNbXlisqa57hrx/ZSmE5Be9y/dTUqxpU3OXCBnVUIuT4QcVxAyzGU7Vj9Jvq1erNVHnuvT0Mzp19UuJzUuOV7glG0xv6LbZqMlWeo95wsa5x3NBJI5AItluyHKMd5PHvDVnPY5oe1zDuc0gxvggZKVhrYZTlGcXpafuJlOuuI05L24rCa+MB0YQHe7JJOUDMbkivWVLG3JSu7lW+ltc+oyy1SCW7QY9U17rJZmk0peYSvZBUq0Kp1s7nVenduYR/yaeixPxFF/8Az5uPO31MvqkF4GryZ5VfFMW11orwZbagC4DPusLWEA7hhLuE8V563k7VU6fnDj15/fBhJtLJF/DePaHnZhjoZ+gTOs/8KXqdU4PR7YyKVptEAhllrNGIBwxtfLcjkcjtXn6LxOlBcua+WNyaJHuaxsp3FRwNwmvVxvzJktGAnPTNmi2Lyc08Sf8Ak8e5L/1jazejBdXI9lKi0n8oJdy+yvNXKlUqPAmnhD7XebXU6mH3cGIdIVqxpuEpRl3T+4UZ5bI9B+Gg4kSMDst8kiFXktVVY8xTJ9w5tqE5Zj4D5qL+u6lSDb4SXyGxepZLy9vBZ25+8G5boIM8tB1W7c15U+mU6ae00tu+2+V9GvXYCaTfuPK79pinawQcnYXeYzHnKOhplSUYvOEvnhP9GLY+87SWmm1u6TzJPyhV6UMqbfmSzS3c4inTnXAPiVk1sOT95xn+2V4d5VY0aD/C2LGlot9++5OckS5a+Jxok/8AqNdS/qI8B/uAQ3MNK8Rf4tP7/oTEztqrkDPIgweGcEL03Q7j8veRafsy2fufH6h05YZF9oX0Cc1kf4gawWksqNIJHiE5xOe3es/qsFWsasX/ANX+m4LeTX35U8dJ38w82yvktqvZmv5yVclFf7waYO5w29PmvS/hmXh3uPOLX7/sFT2Zm6tTfHxXuZy3HZBOdzO1VpSOH3XXDK7HHRrgeG5VK8m6ckiUampWJfjhw2gDaNmi8ZXt6mqW2cstRmlg697cHUHiIxSSBtMRPDMnRafSKc7dxWd218v9ZAq1FJ5Mm2pl+y9iqrK5bip6/ReZ6bJ+Djyb+5q9Mm/Ba8n/AOhDUPwWg2aKkPbU2cfqpTC1bhab9kcVndYqONBRXd/QodUqONvhd2PxwqXRdqsn6fuVOjL25+5Ey7qfeVGMJgEmfiV6JyaWTZrVXCDkbC7zgph1MYA8lsD/AG7SfzdV4XqPW7qVaVOL0qL+P89wqNrCok6ntPnf19Atqca1M0nmRDnNO1j2iQW8DEEcU/onVLl3KpzllPz+5EqcLd+LTWN0muzTMtQqmR9V7t8mmi6sFtqUjLHFpIieB1QThGaxJZFVKNOqsTWQtF/iHHXijfA1r2S0o2ghruLXtPIgg/H0Va8oxrW84S7p/Qp3NCNalKEvI8ztFpcyyNw5B1Cs8iNXY2CZ5PK8PCClcPPaSX6P7Hj084+BD/DpniJ3ujyAPzTerv2UHU5N1eFQ+wWlux2IHlH7lYttHN5T9CaPKRNt4wWCw0x7op4upAP/AJFNr1HO4nntn6jbh8BO/IoVAMi5r6c/pApF8jmVnaE6sc9sP9cCIywmU/Z2viYC4A4hBGcQWwVfrrRU27ARND3YNna3iB0xk/JZeWqzf84Da2LSn4S8Dafqq2W0g1tki3/b3ezvnPwtA4eIjLyPmrtvUc5qM98LSvRLD2+nxBm/ZPPrxtBqCm52oy9Vt2sFCbS7i+Q9wN72t4vy5+SXePw6b09zmai/qxp0y5usAehWTaxU5qLJZiLaZeydv0XoeINLsciLaHGk+WnMQ8cxmPgoglUjh+4lcju3NINtD8OQe1lWNxe0FwHUld0yTlRWe2V8nsF3Mu2qZ8l9EhcSklJ90mMLW67D3gc/FHd4DGGZk75y0QXdzopOLWdSf0JSyaW9ap8HNvqAvmlCPPxK8SivF8scDu+i2ulezdQa8/2YceSd+HtFtSvVpvGJr6RBmNjhB9Vf/FVapRoQq05NNS/YY20tjNXzZRSr1aYJIa8gTrGoWjZXEq9tCrLloIr3HNMctziZQvRzIgDL15qtK2UnnIWTvbn1MZcZyAA0AEk5DoEuEFGtTivNv9AWAla+pnH/2Q=="/>
          <p:cNvSpPr>
            <a:spLocks noChangeAspect="1" noChangeArrowheads="1"/>
          </p:cNvSpPr>
          <p:nvPr/>
        </p:nvSpPr>
        <p:spPr bwMode="auto">
          <a:xfrm>
            <a:off x="155575" y="-860425"/>
            <a:ext cx="3028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sp>
        <p:nvSpPr>
          <p:cNvPr id="4103" name="AutoShape 11" descr="data:image/jpeg;base64,/9j/4AAQSkZJRgABAQAAAQABAAD/2wCEAAkGBxQTEhUUExQVFBUXFxQUGBcXFBQXFRcVGBUWFxQVFxcYHCggGBwlHBQUITEhJSksLi4uFyAzODMsNygtLisBCgoKDg0OGxAQGywkICQsLCwsLCwsLCwsLCwsLCwsLCwsLCwsLCwsLCwsLCwsLCwsLCwsLCwsLCwsLCwsLCwsLP/AABEIAK0BIwMBEQACEQEDEQH/xAAcAAABBQEBAQAAAAAAAAAAAAADAQIEBQYABwj/xABBEAABAwEFBQUGBAUDAwUAAAABAAIRAwQFEiExQVFhcYEGEyKRoRQyscHR8AdCUuEjcoKS8RViojSywjNDRFNz/8QAGwEAAgMBAQEAAAAAAAAAAAAAAgMBBAUABgf/xAA1EQACAQMDAgMGBQQDAQEAAAAAAQIDBBESITEFQRNRYSJxgZGx0QYUocHwIzJC8TNS4RWS/9oADAMBAAIRAxEAPwDDsC+mnmmSGBQKbDsCFi2wzAgbFNh2tQNi2xXNCghNiALiQrWoGyR7mhrHExBLGmZGrhu5LI65UxaNGz+Ho6r1Z7JhhUp95AZ4XCHNObctDOzovn9SWx9Npx3LXsixtGsaNXOy2oYMJ/JVB8JG4/QK1Z3c6UlNPDRndUsYTi49iLf9yvstUscPCZLHbHNnI89JC+iWl3C5pqcee68mfMLu3lb1HGXHb1X85KlzVbRXyOYoYLLbs3YnVrTSaAYDg4xsAzk8Pqqd9VVKhJvyLXT6TqXEUvPPyPTr2GRGzIfVeBnwe+p8kCzUsVOswE5D1AmPh6qzYS01UV+pU9dFr0M5ZqHiIxZ6L1E5+znB4ulHDxkl16egz+qTFrksSXYeKWQmCd2xDq32GJbbj2Wadw5IXPAxQyW1npwFUm8suQikScIOoS8tcDsJ8i0qMaKHPzIUMcB22ZA6gzw8kqmyEtvI1RwHYELYSCtagbCHhqjJwhK4gbjRYIOxrsHZBveiSBcgJKMVk6VxBy44SFxx84tYvoeTz7kEaELYDCtChsBhWhBkBhA1DkHI4NUZByPAQtkBmIGENtlbDTJygOpmT/NG3msbr0c2j96N38NzUb3fyJ91UMZlscROR5bl89qPB9ObhyXVsskN08Jh2c+F4/wppVBLxOPqvoXtmr07ysxouMVmSWE6h4EEHhkRygrd6Z1B21b07+q+55frHTFWptr/AE/sYC0WZzHuY8Q5pLSDsIXvYTjOKlF7M+e1IuEnGWzQ0NU5F5Nl+GVm/i1amxrAzq4z/wCPqsLrtXFOMPN5+X+z0HQaTc5T9MfP/Ror8tMea8lOR7ClEh9mK+M1WgkEiZ3TtHFNtZe1lnX0G4bPBnLZTLKxDTkCds8x8ui9lCSlTyz53OPh1Wo9iwo1MQncq0o4eC1CWpBqRKCWB0WS7PQSZyLMIosqLVWkW4EtlNKbHJBmsQNhpB2MQthoIGqCQjUBI4PC7DOyMdX3IlAFzQI1EWAdTG41OAdQ01EWkDUNxrsEZOBXHZHtaobCSyPwKMhaRcKg7B854F9BTPMuQ5jFzYDYZrEDYDCspoHIEKGIckYHYUOScCQuydgWVB2MDLVTDqNYHOGFw2GWuafks7rMW7SWPQ1OhSSvVnyYK5LV3bmuYcjE8d4XzurFtH02DWx6HSrMrU43t0CqLZgNShLJjbrvB1ntRw5Oa4GP1Nk5/wDI9StB5aUkLlhtwfDN121sDK9FtrpATl3kbWnIOPLLoeC9V0O+bfgyez49/keD690/SnVit1z7vP4GGwL0uTymT0DsKzBZHO2vqOPQAN+IK8l12pm4UfJL7ntug0sW2fNt/t+xD7VWyGOIP03LDluejpbHfhww93VqOmCB4j+bLM/Lon2qerCFX00o7lW92N7nbyY5bF7JLTFI+cZ1zciTZhCVPcfTTRZWYqtMt08lhScq8kXIMkC0tGUpehscqsVsPr25rRMoY0XJhTrxisgTffhEDxbkf5XfcU75adluPp3q7bCh26JV2+5MF4ZJXg7j/wAwsDha1Hhk+MONqkLvDI8ZM5tRdg7WhKlohSoZBlVSAmsSj04Euo2PYVDRMWECAYg1NqFsbFB2pY5DlxIi4g+eX0oXvVLJ5JnNUsDIVhQMgkNaltkoeIQtnCloUamTgG4KUzhJC7cgRjsyN4LehEfNRWp+LSlDzQVvV8KvGp5NFfd13FzAW7Jac9CDEL5tOLjJxZ9UpyUoKSNDc9qIlpPiGueziqtSnuXIVNUdzP8AaN7212OmJOAu2wdJ4j5clapL2cMz67xJNHpXYW1EsdTqQ5r25jpDh8R5I6M5U5KUeUV7ynGrDEl6Gfvm7HUKrqcE/pO9uxe9tbqFemqnzPmt3YVKFd08e71X85NlYQ6nZKLYjwAkcXZn1K8b1Gbnczfqe96dTULaEX5Iy/aEF8M2emmXoqiL6NXUpdxYIaYxAMByBjOepk+fBanTKeqqs9tzB6zWcaEsbZ2+ZmLM1ekmzx9MnUaOe5IlPYtRhuSTWDdqUoNjdaj3BVbecg05o1RXLAlcPiIA1SdSj0pAObfLCNdvQ4DUshWkIXkLIZlVA4hKZJZWS3EYqgYVSh0oPxGEZWQuBKqYCNroXAPxcj8UqMEashGIWGgzAgY2JKo00qTLEIklrUsekKuJEJXEZOlSceEVGTsXtIyweTZGLYKbkUzpUHDmlQzkPbKFh4HF6HBOQb6yJRIyDxIsAiNKJENCUbR3NU+KG1YIkZYvzNnft6rw3W7R0rhyS2lv9z3/AEK9jWtlCT3W32H1LY1tUScjkCDviWu+qytOpGuqmiWA1osoe5uLNvuneNxCjhC5vLPQey1wnwPJEDOBI1BBPI6ooU8vIirWSWDZVbupvLS5oJboYzG/5K7CpOCcYvZmdJKTy1lo72BkAbBAHIbEDWp5YxTa4INr7NUXkuiDw++XkhdJBKvJEPtVYyLI0ASaZafkTx1Wn0uShVw+6wZHVqbq0W0uHkxnf4dhByPnot9RyeWlJw2aCU7WULpolVmOaS7LryUbIneQ9o2D9yofqSsLZD2tUNhoKAgCyPaFDJyGZTKFtBJMK0QgCHhyjB2R7SoZyYdiBjUyTTCUx0USabUtsfGJMotCTJ5LUEiSClj00OlQEdC4nY5oXMhCwuJweDVKi9nFPB5FghBRg7CPUogcxCyVgfiQ4JyMeUSRwAoxZ0Ljjlxwr6QeC12h27QdjhxCr3lrC6pOEvg/JlqyvJ2tXXH4rzQO7bAHufSqDOMTXiYcAdf22Lw1ehOhNwmsNHvKNxCvBTg8pmsuG5e8LIktkdBt5hV8ZY2U0keqWaiGNAGxPSwUJPUyQERAhXHDO9Q6idJz3AiHAEcUSlgjSQLxuWlWbkAHZGY9Pl1VuhdzpvnYqXFpTrLElv5mHN01GvLCIgxOyJIEb9Ct38zCUVJHl3Y1Y1HF9u4V2FummoHz48z0lCsv+fz+cky0x2X8/nn8gY5QjFZyEDVDYQ4BQdkc1QRkIHlDgnWx4cuwTqHtKFrASYdjUDYcUSKYS2OiSqRSWWIkhiAfElUmFKk9yxCLCxCDkZwEaoGLcI1qFsLB07l3vO9wwlSRueAOXtkeRY0OUgZELlyIHNK4lDlBLYuFcQ8jcK4E7CpydgXAoyc0ObTXZOwW/Z+z9491PKSx2EGJLgJEdJWT1miqlvqxuja6FXdO40Z2kuPU1/YoimwzkY0+9F5KD7nrKqzsaanejTlI9UeciNDDuqEZzkollbnLDIde3YXQTrokuTHRhncE23SR8UOvcJ09jq1ocY++ilyZ0YIlULTB6x9+RTYy3FSjsA7S1P4Jc33vd89fSVp2PtVEnwZXUMxotrkxjATs6nUrcbR5dJh6NKUEpBRiGbSQuROljsC7OSGsCLgGxpRANjgEJKDMQsYiRTaltjoIm06RKQ5JFuFNsksoFLcixGmyRRGyEqQ6C7YJLBCWywlgUlcSxca7BOoTGV2CNTOxLsHZOxKMHZPC3NXsEzzLQMtR5FtIQNU5BHtaoJQSFHBOx2Bdk7A4MUZJURRTUZOwP7tdkLA8U0OoJRyaXsr2fNRwqThwkEZLMv75Qi4Y5NWwsMtVH2NFbrCG4sIzJMQeq8tpPTa88mKq9om2WoXVRAAiIMk7Ah3XAezW5SWztta67X16TqNGjTJBa+tTbUdG5msnYJkwnq3k4aslZ3dONTw8BR2rfXbTe7I5DXUjbPHIqrKBdhM2F23hiaDpOo4/IpL2G7Mu7utYLg12uoJ3D98kVOW4qrDCyiScnHEdCesn6Ji2YvtsGt8mzO2kAHWMwM8wtGz/AOSKM29/45GMY8lejaSPHa3JlhZDGqRNZH03p5JIAOhS3lch7PZDawA0Moo5FVMLhgSjENjVIGRzVDCTYei1BIbAnUqRSJSLkINk2jS3pEpFyEGuSQWpeR7QSm2ELeQ4ppbhQSh2GJs4yu2OeWMLSpyDhnLjjsS4nJ2NcceR3jYixxGxbUbluSRiVaekgupK+p7FVoYWI1IHScAjyThDgFByCNaoCCNYhbCUQraSByGKAZtGTohcsDFDLwjU3F2ULgHvJAOz6rHu+pYbhA2bXp8YpSn8jXimKbcI2LEnNyeWaiXZFTbKmOQPC7YRmluQ1RwVl9Xcx9nf3jAXBpIkTnGoXZJXOD53vC6HMrVJGJsuLSBJdPugAcwrMNL3KlSEoyxg0dloONGkyCDhafdIgho13bVWlyW4Z0o1t1V3tGExsz+volOI+Mi8o3jglzsiIzmeJ5aFBpwHnKD1b9xtBnXPjpiGXVcyEkjT3DbGVqWEkHEBl5GPvcrlGbjuUq9NPlbGdvOzGnVcNcyZyGu4L09Cop00zxl9QlSqsbZ2ko5tIpw1S3JEpeCXLGw5QR6i4VwIoauyckGpU5QSlgbCDZOpWdIlMuU6RMpshJbyW4xSJLClssxeQoIQYY1NDg9DgLUh2NRgnUhe9XaSdaQxzyTkpSSAcnLgTAVOTtDOc2Fx2EhuEqTtzzC1WnvHEkLNt+pyc8y2M+pHUzv9PJErbpX+vhivAyVj2ZwtSjV1FWccPAndq8pAYOwqTsBqTeCCTGRRJZTHL1Sm2OUUHFJL1DNBaXJdZqVBGgOaqXdyqcGXrS2c5auyPRKTcLQAvNN5eTa5Ku3NLnHOBzQNDItJEdpbiAB+C5EvOCRXpYmkdM0UlsDF7nn959iHvqYm1u6EzDZJ+gSoJplmVTKH2q72MjPE4ACXEGUYOclXXvSnTBkNMHbkY3KDsmfvntC12bNBMjZrofJdglyM27tIZ1P5ZI2QIy6fFF4Yl1kegdkO0PdYHHNjsm7SZJnjrPkhTwMeJI9HvSm2owVBGY+xxWtY1nwY3UbdSjl9inY2NfIfcfFamc8Hm2knv8l/MfUcXbgPiux5iZSxwgrWTqUOcHJOXLH93CjVknRgc0KGcsIMHRuQYyOUsBG10LgNjVHC1KPDJ/Mdh/tSHwwvzA4WgrtASrMOK3FL0j1VWB3fIdIXinCopwSp5DseYyQNIfGTS2HtkoHsGm2FYwDXNC3ngZGKXI/vwo0sPxEeX+x4apnSZHI5heUnNz0teRRaFt1ckQ1X7Ocs4yKm3ghUrKYlertqySwVJQ7jalFalOqmA4g+6T1MHSEaxQ2MRIpMS5MOKJdCiSQAkzmorLLFOm5SwjcXBYu7ZJiTtXnbur4k9uDfpQ0RwWNRyqDUU9e0eKIJPouyEkMc2M853KUjskttQAZkKGiF6FJfF4tghsjI6ftl5oMjoxfc8+t1orOcGsGMzoTnHMZIjitvqzDASWFrjGIOOUbYIyyUJktGFvGuzF+aM9NM+aakVpyWRLqoCrVZTaC4vcGADWXEAepUt4QMUmzY0rdQs1anZntL6jajmOc04WsE4dNsn0HFLxlZLCmk1E9zupoNnEgmBt1++SdbyaawIuIqWUysrWZsyJ9AtyNR4PK1qEFJ8g3MH6fM/QIk35laUYf9f1/8GBm5FnzK+h8oO0IByTxuNe1SmLlEE4okhLk0FpuQtDYMUlQS2OaVzCWRwchwFlhGVELQ6Mw7XIGhqkFbUG9C4saqkRza25C4hqr5BG14UOGQ1WwO9oKjQF475G96u0keKzCWx/uk/pA8pXi6UkqMX6BMSgzEppXSjIFxLax2QEFb1ncuUsHKGxU1qGZWlC7UXgQ4AO6WlQudQDiPFFW9Z2kMymhcg0i6uawkkHYsy9uFGOnua1nQa9tmsaVimgK92S44zNvteFx2fNBkco7EB18g5F0cZR5O0lZf1/ljYaczv1USZyWDBXp2nqAFuMyZzxERuyGqhI6Uyf2We7uy/wAT3Gcz7rRxjRRImBV9q6paM3FxM6SA0chqojuzpvCMO4F5+ZKscFPdsdY6tSi8OY/A7MBzTpORg8lEkpLcleyyXdrC6sHSHGZJdJnPMz9VEuAoL2j6Y7K1HGxsJHiInM7eam3w3uHXb7EirVOhAjktWMV2MKtOb5SwCIbu8kabKktD7CFjdx81OZCnGGOBuEIsgaU+AdSkijIXOBHdTTEyrKA6mwqJMOEWGaOKBjUvUcSoCbwgTnIkhbkcKi7BymKKi7BOtjmuUYCUggqIdIfiDi9RpJ1j2vyQtYCU3jIuIqMB6mZi/wC5nsDX05fTjXaATIkL5r+YWHTezWUblxZSpZa3S/QDZBAVSEnrKmMl1dTpcRwXoen3C14CjEDUsuZ5lPlcf1H7wdBH9iWtbXaiJcBj7MtandqQOgfZ7NJTp3KUcjaNLXI1Ngs4a1YdSbqSyzcjFRjhEkOhAyUArWiAgcg1HJju0tYQTl8UCe4/sYm3Xu4ZMwsA4Z+phMFtmav68nFxBcToOoEFSA5GefVjN0knQbx+o8OG1GJb8zc3VfR9jAiGtmd5cdMhy6BKkizCWxnb4tRMtGUBocTmSZkzwnLyXQQFSXYzZdntTysFdRJgbTGXFRqwTg3/AGE7F2mo6XMLGEauGzkeA+CCTzwNp7LLPcbKMDBTaPCGhoPTXkrNvFJbiq+WtuRMbpV/TEyHUnnc4051A5hdnAqUdXK+KGmip1iZUmgZYiyKccDHU0akLlAPWswwAjUZnqvMWfV6j6xWtKj9n/H0aS2+K3NGvZRVnGrFbrn1z9iHhXqcmSosGQiyDjcG6VKFyTGU6bnGGgkopSjFZbIp0qtWWmCbJ1O5qpH5RzP0Vd3VNGjDo1y+cL4/YJ/otQfmafP6KPzUPJjf/iV1/kv1+w51gqgZMDuREofHpct494FSwuaa/tT9xFoMc5xbEECYOSi6u6FrTVWrLEW0k/V8FShRrV6jpxW6Wd9hrCTwVlpCYybeGXrWCnRg6kgnmcx6BZSq+LcyjH/FG+qcaFotXdkU2sbgrfhMqfmo9kW1rp+EkCctN68R1GzhP+vH4+7z+B6em99LZjLzsYEVGiGuyI/S7aFUdKO8VhvzXdeZSvbbwZ5XAe4arcUbVds4RpOOrliabWcF5b6TI2Ste6hT0NsZOKKV5CwI3LzjIhofZaOIq/b3UpSwiFDJLo2TCVoxqSlsy7bUsPJMa/YnItyG1XbkMjkV9vtEZJMmNhEw/aAyZkzu4JY7sef3lVIdJIgZgcd53psZCJIpXPxEk6CXHieJ4kgdUzIhkINxO4kosgcst31wCKbfdYY5mQC7qY6QhyNUktkTLn7J17Q6C12dTCTwa1xeSeZHmu1+RChndmypfho2k95MYGw0Yj4pLJkxuPwXNy7nYj2J92/hVZpbUrVi8iCGNMNM5jPXYVyzjdkY32R6RdlibTotpAnC3aSS6JmCTzKP0O7kqtSBGWqs0ZY2FVY5iADZ11VvODOks88jwxRkDTgQtUgtDHU1KYqVNcid2p1EeGgoGUdF8765N2fWYXHb2ZfLZ/ojatYqpbOm/VEN9FfSFPKyjzzpYeCPUYBtRxbYmUIoWlRxddBGZPyHFRKek0rHprrrxJ7Q+vuLey2J7RkWg7hPxWbO9ouWMm/Hwaa0044Q1ldwOF+o2j4J7imsxGPS1mJMp2lkaSUlwkIcZDRW3H6qdOVuFjzHQx2og7wsq76PQr0nSeUs5wnw/NLjuDpcZalyUle7ne0CM6bnSSNm1wO7Qrep11StfbftRj8/U8zcdOq/nE9PsSefd3eR1+WiSxo2lzjyEAfErP6DHXTqV5d2N65V3p0l6v8Ab7kZlGRqs/qH4qpWlzKhob09/gn+nANv0mdamp6sZIVh7budUEU/4TjDJkOc2YLuB24d0TmkdPm5QcW+NsHsrOyV3SnVzjDwvlnc01eg2o1zDo4HpuK8rYVoUrqUXxl/Ip1Yao4ZibtOCo5m1pcDzGq2bmop1tMeEZCWh4Att73VXAuMAqnWrVXtkFNtkzvkiScIhNlxdeUIrGtJVcjoIsK9XNekhXzUUF8S9TIz7RAmDE58BvVmvW8GHiNZS5x2XmHN43DVKoDZGY1R64yipR3TOj7RmL5vGZA14ZlVpSyy3CGEZC9KxM4tY0+qlEMxl6nWfvoijyKlwUzzFLi55/tYB83/APFNK0uBbGML2T+prj0za34E9FJCLa5uz1StZKlqpEONGo0vpx4zSAnvBvzxyP8AbwVKvfQo3MKE1jUtn2z5HJC3Rf76TmtDnZU6siYzcwz1zOfJXXtuGn2JVrvurWqHxuOMUiSHESQxpExszdHVDOWFuHBZZ6v2KxFgLwTkBJSqT1MbUSitjWurgODSYLg4Ab4EmPirOcPBXC0XyijLDOksnVG5rQg8ozasWmKFIp7cCEKUAwLKwLnNH5cM7pImPKD1SYV1KrKkv8Un88/Y5xwkwhT0RsMxLxn4yts06dZdm4v47r6F7p9T2pQ+JGtJ8R8/Nep6PV8axpTf/VfpsZd5HTWkvX6kJ5Gp0GzfwWr6ILp3T3dVcy/tXPr6fct7mzaXiMUxyAjL1WZ1CU4wcYL+PuekrtKShwkHrWxrBmem0ngPmsyz6fUeNXAGHLgz1otklzzMzmOGwgRs+S9JGnhKKLcYYSiGuu1Y3honbOY0HxQ1YaY5YustMcsv2GnpGKNZOa84+rxlJqHb1K7hU5zgFaThGJuYmCNoPzWjZ3NO6jmIUN3plyNp2ieKfOmmmmG49mBNBoq94RiEAAH8sEyOOqo3lw+n2D8JbRf6N/VZMmXT07vxp75WF6Y+4w2cHMEAbl85qW07mcqykvabe733e/bzNBJQWldiruKzBlCm0gSBOYzBOZ+Kq3NaTrSlFte5ly3pulSUfn8TRWOnLZ3K90zps61N1oPh4wJqyw8GI7QU+6triNHtDxzIg/Ba6oyozxIybhYqZ8yvs48TjvKiKUpiOCwpMJOQJ5JtW0q1XppRb9xNOE6jxBZL+zMwgStCy6FXik54Xx+xowsqr5whtRjjJBGe+VpUekTpSc3JNsuwt9PLJFLJsOj5K1+WnjDWQJUpN7IqalowEsPu+83ltHnCwreLtqsrd/28x/dCqKcJ6H8PsZS+bXExlqrDL5krTeIGLWdp2/5RrgU2UNpqBxRJYFskXRY6davSpVPCxwcA6fdqOeRTJ3guDQRuJ3JVxUnTpOcd8btea7/oKkUt50nU3upvEPY5wcP9wOfmc/JWac1OKlHhi2az8M749nvAUyR3VdooOB0DwJac9fFiH9ayeuWvj2uuP90PaXu7/f4HPbghdtLiNkvFwA/hvLa1PaMBMFvRzXCN0K1YXX5i1jUfOMP3omHtNMtOyV0gODniQIGe6cgjnNyZchHB7NdDAGDCICs0YrAio99yJ2pq4KdOqM+6qsf0MtcOocQq9/OVNQmu0v2f2FS4yWIrgZkgSQBnqToArkmlv5jXgsHiQrdCXYqV47ZGBPKWEKFz4BS3Ku6q4caz8gDUI8vCPQBea6Pd71rm4aX9uX2XKHVo5emKJzivUrcpsDtWP+I6Pi9NqemH8nv+mRlm9NdfIHaGkloGp8PWf3Vb8JXCfTmn/g39/wByepU266x/kVNsdjrd1Szg4RxI1PoSvV0/Zp65npLalG3t0uxCtDS0vB1HhO7oeqdCSkk0OU1JJoji1GMW3nn96o3BZwS0lsNqWk+fOM9nH91ygQMui9O5rAu90+Eyfynb01R16Hi03jkGvDXDbk0FNxLzhBxHRzS0yNdZ0Xym5/D95Qqvw1mOdnn65xv5hK4pOC1P3oW+7d3bG0sU1CQ92fugTA5klex/DvSp20JTqPLfP2Xu3+YmjJVKmtLEVsiNZbykAjLfn8FuTo7liVMs6FvDhrnzVO4s4VacqVRZi1hiZUsbBKstJGv75r5FdQnaVpUG/wC14+xU0t7ld7a2nTdUeYaxpceQEqv4UpzUI8t4NOs1GLkyy/Du83Wmy96/Vz3GNw2Be96TTp0VOjHtj6c/Ew3OU0pP1M52wtNOpbGUmEucxpaY/Uc46KvfPxKzUd+3xK9xPW0HsVipsPiPevP5AfAP5nfm6K/Yfh+bxVuHheXf4l626VJrXV2RaULUMXiybGjQBlwXpFSVOGmCwaXgKnDTTWB3tAcQGAkuIgan7yU4aT1MnQ4puT4LSndzhBLhO7P6KnUu4R5KTuVLZIhWqzVGk4m+GdW6fFPpV6c17L3LNOrTaWHv5M5l3Mq+8YI05xBz+RVe7oU6rTlHdcNcoTXe6eM47nmvby7KtFw2sMgPGk5mDuPxWNK2qUW9bzl7P9vQiGpJ5edzz63PgHOSiiskSeCvrVQMhwlNSEykHtbwG08JzwhxjYQTl0n/AJKMAyexN7UEVqtC0gf9SxhfH/3UyKVYejD/AFKtZRdOEqX/AEbS9z3X6MBbsoabiS5wMH3pGUEuGfqrjxjBK5PT+1FT22xWS0/nbLXxsxQ188MbGx/OvP8AT4u2rVbbtnK9wVD2ZuD96C9nCTALYkf3QYPPME+a00k3sXMnpt2DCwDgr9KOEVZvLKztFVbUs9YNzjEMtjmnMdIVPqDU6EnHs19Vn6gy3g8FVetd1W6hUaf4lPA7jNNwHq3PqhUlUslq7bfsv2FT9uizU9kb1FqszKm2MLhucBmrlhWc478rZ/f4kRn4kN+SeHiSJzGccPsLS8WDn4efaxnHoUWmhjrU2XNnxNbiI4ZwfRK/MQc501zFb/EjHBRdn3/wXf8A6A+n7hfNK93KMJ0O0sP5N/z4F6ik05epa0q0j0Xu/wAOXTr2UVLmHsv9v0+hRuo6Z58wjWbT5bSl/iDq1GhbVKCeZyWMeWfP4B2ttKUlN7JEa8beKNNzssWjeBIInoJWb+CourOrT/x2f12+hq06Cq1VnsZCxW5zHB7XEOzzyOuR15r6PVpRktLWxp1oxksPgZaLZJzMyczt19V0aeOBaWOCup2v3huKsShww5A6ltga6Zb8xwUqnuRkiWx7sOMTEyHAHDO6dEynhPT+hyklsCpWwazHEEg55emfkjlFvYF4fIZlu4zvkmSd5M8EDgcnjgmWO3uLg0CS7QAEnFuAGsoJ01jL7DlNcstLPeJY6HSHaEEZ9RsSHSUllcBtKSNRZO0ADACJy1kLFuOjUa1Rzkt2Up2z1bM8/wC3l6xRbQac3Q53IaDzz6L5z0u3/qOq+3ArqtbDVJe9heyHaapZW92MwKJbTYNtVzhBPmegV+nTqfmVUoLMpPD92MGdTnKS8NfBeuSZctgeXEtBqVD77xoJzInQCdu1e5sum0rKHiVWtb7vt7vueitrOjZU1Os1qfn29xZkvpuLXgtduO6OGR6K+2prMd0WtcKsdUHlB2WkgO6R99UtxWRLim0WlwWxrXjGQCWloJO2Z9VXuINx2Kd7TlKD0rvk0T65mZBB4HIbcxqV5e+dWFbZZT9Ht57pPf0Zn01HGO4j7SMDjOUEZ5Sdit2VGpr1PK9/PyJ0+0kuSnp1OP8Anb1W40XmvQNXsAtFN1JzcTXCCJGXEHYdqTVjBxanwJnKMeT5/wC3NxVLFaDReCR7zHR77N/PYf3CyZUnBiJtY2Mq52qIQS7w8JLd2Fv9rRPqfRCkTIl3cTUs7mbaNelWb/JUcKTwP6u5PVA46ZuXZx3+G6/cBcku9LsioyjRZif3AyaPE9wqul3Ew1VaFxmnKpUeFq+Swgqb2bZp+x9THZK9nIMsIqAHUSIII2EOaFRvmqVzTrLh7Mmo9EoTXuNnYLC9jmBzMLmMacOX5s/jPLNWrGEvGqqXnn9vsMhPMpI0z7QMQ2TpwzWv3JSMd2el1F5xTjfUfIMhxqCTrxKx6MnXhXilv/4/sIt3qjMl3HUZ4qBMkODiNkOaQQf7R5rGq3Mo2EktsyTX65+iAhL2XH3Aex1qNitj7M8+Bxwgnfqx3UEea1bS4dKrGcuJJZ+O6fw+mRCfhyaNRe9oNK003bHYWnk4kHyJaeisX1Z2/UqdR8OOH83/ALFy5M72ktxZay5hBD6LqZzAkOZ4YnUgwY4FV6l3FXNSrDdSX1iiYx7Mtbg/6epwcY/paCvG3W1aJbtl/Tl7xt03gMZB0Oz1H3xWxY9QqdPU5QWdSx8Vw/gJcFVaUi0r2h2IkkRkZ9I9VWurGtG2hcVXvVy9+duPnnPyHqutbgv8TM9rrXNXDOQaMp2nP6L6V+D+n/lrFzfM5Z+GML7/ABNazX9PV5v6Ge9pj/PqV6nRkbJlld9zVazcZe2k3ZjBk8hrHH4rPvOp2lm8VJL5orOrviKb9xUWuwVKdapTdExja4HwubvY6N/kQm1er2UKFOu5+zJ6dt8P1x5ETrxik5bFS616+9yyy357Nq1NHDQWot7Z2ra6xMs/dnG0YA6csM5u3lxG/ms6HT5RunW1bPfHf3e4r6GqmvJl2WkgkTPODHmtRpMZr3De08SegGmmnRDgnWTLqvd9CqyswNLmGQCJnIgidRLXESlV6Ea1N05cP+fU6XtxcX3LK8+0PtFd1YAU5AAaDnkAJnIHfptSra08CkqbefUbb4hDTkOy2mMtOaLSu5ZUjK261GtaSTpi9BoPRfLKVNUqOF5Hma1R1KkpvuzVdnLtNSqNjnjX9FICXPjeRkOY3r0vRbSNvR/M1Fu/7f56/T3m70+jG2oO8qLLf9q/nn9DcWe0NbDKY8GQDRGs+8dpdpJOS8Hf3d51W4a3e+0d9l9Piy1KO3i1Hv5/svTySO7S2lvdAn3muDWnbI9/pkvofTKU6NOFOTy1FJ/BFKw1Os8cPL+xmPbJIH3qtXBt6MLJZWSy1alM1AJYDEkgZxoJ1SpVYRlpb3K1SvSpz0N7g7LanBvhe4Rnk4jP4FMlFN7oZUhGUvaSJdO8XOglxPAkn/CB00uBToRjslgl07UI4Hh6jiEtxFuDLS4rTJew6lsjp9z0WZ1u18eznFeT+fb9Std08aZrjJVduezwvCxup5CtTBqUXbnDVhP6SMj+y8Z+Gr+U5OzqPKxmPpjsIqU09l3+p84OaQ7C4EODsJByIIMEHkvUNYZRNB2guB1Ky0rXUfD7RXqhlOP/AGwXHvSZ2kDKNDKr0riM6kqa5SWSZcg+wbMdup09lUPp8MRYXUyeVRtM9EVdZptfzfb9wHwaztzd7KHslRuL2qoSZBOFtJoJwxvxVm58CsLpNadx4tN40L5tv9sJhU1lY8zadjcFRleu5sVBQwuOhIxNcA7eQWDNK8KdNVaT4SyvflcejAWpKUH2I/8Arfd1ab3HJznMdyJnPq8oLOtUpyU0+N36rvn9fiJjUcXkujaBhOcgtqOYeLfeZ6HyW87qPiRkn7Msr3Nfcv6lyiuuljadlsuHIFjW9cGMT5OWR0a5l/8AQq05f5fVMTbYikvMDdtmFOpjBnG6o9x/qho6CB0Ky+oY8SdNcReEKktMx34g3cZbaW/yO5tHhPlP9q2/Abpyn21OP/5SX1TIuI9ybVt/tNko1tXNmm/fijI+k9UPUW61rTqvmL0v9n+hWyZa+quKpTO7xeeQH/JVKUcQfuGL+1s3HZGjipunQyeeoWX4Kr3Cj/1TY+g3GDMc+0mjaSwmIcRzGrVcqUdVMSn3NRfNuBbSLSBJaefJBVq1q1Cmqrzp1pfNbv5pL0QVRxTenvgzF+teR7QYwPqPYN/gIGn3ovrPQXGNjRo75UIv5o3aE4qCh3wn8yquMB9ek12bZxOG0hoLogajJa1zJwpSkueF8dhdabUXg2ta05k4g6Tlk4HZAdnEyfLYvhV3rqXE3Uzqy8/Pt6ItxkqdJtdlkpr4eYaDEte4ZDY5rT8QfJalLewW/wDm/hsjz9zVlVScue5ib0ZgqEbDmPmvp34avHc9Pjq5h7Pw7fpt8CzQqOUEVz6uX36lbTe4TkArVNHQDGXQ/YQOWNwHLuONfL9kWo7WPbaFISmOpWiDshFkONTDJrLfA/ZRpTHqqBuvx1JIEA55QImSCdTuXzK2tvHqRp9uX7jNtbb8zXVNbLl+7+bG27MXw1lWq57g3GzC1xyAOIEjhp6L1FxFuEVBbLsek6lRlOlCFNbRfC8sfsX1TtPTLXlga0SQS2AXEGJA1JOzgVSjaLjHPONvmZULGspxUt2Za13q6qZOQEho/T9TvK1IQUFsb9C3jSWFz3fmMoV88+A2TqjGyWxbWK+qrGd218MM5QDEnODGSTOjCUtTW5Tq2tKc/Ea3EbassymDNO4+jaodGk5qcbByhqjkm0bTsPPWFDiLcO6JNO14S17dW5zO5RpynFg+FrTg+GaSyXpRIcSHNcWkARLZIiAR89683T/DtGhefmqfPl2We5nTt6yaSw1n47fzseJ9vOzeO9aLWZNtbmSRseHBtUjpDuZKf1P+hGVX0b+P+ypeU9FTPZnfjPbGm1UbOzJlnohoHPL4MHmsHoycqc6r5k/p/wCspJ5eSg7BNJtjSMixrng7iIhWepTcKGV5oio8I3n4g2qGUnkYyzNw1wseS1zzuE4R1WR0LEXNebWPXAVCSXJL7FXqH2K21TkAaVIEb3ZnnsPVaPUILw3tu8L4Zz+w6u1oyHp3c2tZyRJfiDhuw5h3rC8/4/hTwygllF5ZmxYsx4qb8Y4h3veZxK3TqRq204d4tNfQtQ/twVn/AMaGGAzC5vBrSR/2krPpVXSulUXP7/7EanHjsWdjoN9xnutDWDziTxynqmXtq6VeEZPLnhv3vn9Rso4ZdX1SFSxvb+oEj+bFkvV05QXTHVfD1P5yb+rF13nCPPOyFswmvZ3uwh7HOaToKlMFzeUwR1WXKCnHS5YTXwbSys/znApeQF0ufA0c4A/ytj5/BVW9EZY8ie2D0C5Lc1mADQsj1OayLes6FV1GucocnskZH8QaYbWZUblOR5jMH4rQsZSnGWfMCWM7AvbMVnD58VEiBsh5wz0KW4NVdHaWf0BayjPW28HlmBziWBznAflBd7xC+udAuaFxbR0LE4pRl54Swn7jWo1oyhlLdYTA3DeIpV6byS0AkGcwAQQTyzlaV5TdSjKK5Bm9Swbu0V6ZZJJLwWwWkOa7MQSRsga5eq+e9X6ZSlGdwk1JLft80/2EutNQcOxS39aD3rW7HNxHfLZA9HHyXnLV5tpR8pJ/oVZ4aMx2gywO5j5/Je2/B1bDq0vRP5bfugqEsZRRuf8A4XsJSwxuQLnSCBx5b0qUsrCBG0HFxDRmSQBzmAhVdJZk+CDZNuujTY1gp964gFzzOuekHIQRl5yvH3/4gr06rVN4x8vcWqdHKyV1+3ZTbT76kT4SGuaecSCBG1bfSesSu17aw/5+gFSOllS2tx9Fv62cpk+wuwgjivGdLp6YOp3f0NHpFPRTc3zL6Ik99ktNSNbXlisqa57hrx/ZSmE5Be9y/dTUqxpU3OXCBnVUIuT4QcVxAyzGU7Vj9Jvq1erNVHnuvT0Mzp19UuJzUuOV7glG0xv6LbZqMlWeo95wsa5x3NBJI5AItluyHKMd5PHvDVnPY5oe1zDuc0gxvggZKVhrYZTlGcXpafuJlOuuI05L24rCa+MB0YQHe7JJOUDMbkivWVLG3JSu7lW+ltc+oyy1SCW7QY9U17rJZmk0peYSvZBUq0Kp1s7nVenduYR/yaeixPxFF/8Az5uPO31MvqkF4GryZ5VfFMW11orwZbagC4DPusLWEA7hhLuE8V563k7VU6fnDj15/fBhJtLJF/DePaHnZhjoZ+gTOs/8KXqdU4PR7YyKVptEAhllrNGIBwxtfLcjkcjtXn6LxOlBcua+WNyaJHuaxsp3FRwNwmvVxvzJktGAnPTNmi2Lyc08Sf8Ak8e5L/1jazejBdXI9lKi0n8oJdy+yvNXKlUqPAmnhD7XebXU6mH3cGIdIVqxpuEpRl3T+4UZ5bI9B+Gg4kSMDst8kiFXktVVY8xTJ9w5tqE5Zj4D5qL+u6lSDb4SXyGxepZLy9vBZ25+8G5boIM8tB1W7c15U+mU6ae00tu+2+V9GvXYCaTfuPK79pinawQcnYXeYzHnKOhplSUYvOEvnhP9GLY+87SWmm1u6TzJPyhV6UMqbfmSzS3c4inTnXAPiVk1sOT95xn+2V4d5VY0aD/C2LGlot9++5OckS5a+Jxok/8AqNdS/qI8B/uAQ3MNK8Rf4tP7/oTEztqrkDPIgweGcEL03Q7j8veRafsy2fufH6h05YZF9oX0Cc1kf4gawWksqNIJHiE5xOe3es/qsFWsasX/ANX+m4LeTX35U8dJ38w82yvktqvZmv5yVclFf7waYO5w29PmvS/hmXh3uPOLX7/sFT2Zm6tTfHxXuZy3HZBOdzO1VpSOH3XXDK7HHRrgeG5VK8m6ckiUampWJfjhw2gDaNmi8ZXt6mqW2cstRmlg697cHUHiIxSSBtMRPDMnRafSKc7dxWd218v9ZAq1FJ5Mm2pl+y9iqrK5bip6/ReZ6bJ+Djyb+5q9Mm/Ba8n/AOhDUPwWg2aKkPbU2cfqpTC1bhab9kcVndYqONBRXd/QodUqONvhd2PxwqXRdqsn6fuVOjL25+5Ey7qfeVGMJgEmfiV6JyaWTZrVXCDkbC7zgph1MYA8lsD/AG7SfzdV4XqPW7qVaVOL0qL+P89wqNrCok6ntPnf19Atqca1M0nmRDnNO1j2iQW8DEEcU/onVLl3KpzllPz+5EqcLd+LTWN0muzTMtQqmR9V7t8mmi6sFtqUjLHFpIieB1QThGaxJZFVKNOqsTWQtF/iHHXijfA1r2S0o2ghruLXtPIgg/H0Va8oxrW84S7p/Qp3NCNalKEvI8ztFpcyyNw5B1Cs8iNXY2CZ5PK8PCClcPPaSX6P7Hj084+BD/DpniJ3ujyAPzTerv2UHU5N1eFQ+wWlux2IHlH7lYttHN5T9CaPKRNt4wWCw0x7op4upAP/AJFNr1HO4nntn6jbh8BO/IoVAMi5r6c/pApF8jmVnaE6sc9sP9cCIywmU/Z2viYC4A4hBGcQWwVfrrRU27ARND3YNna3iB0xk/JZeWqzf84Da2LSn4S8Dafqq2W0g1tki3/b3ezvnPwtA4eIjLyPmrtvUc5qM98LSvRLD2+nxBm/ZPPrxtBqCm52oy9Vt2sFCbS7i+Q9wN72t4vy5+SXePw6b09zmai/qxp0y5usAehWTaxU5qLJZiLaZeydv0XoeINLsciLaHGk+WnMQ8cxmPgoglUjh+4lcju3NINtD8OQe1lWNxe0FwHUld0yTlRWe2V8nsF3Mu2qZ8l9EhcSklJ90mMLW67D3gc/FHd4DGGZk75y0QXdzopOLWdSf0JSyaW9ap8HNvqAvmlCPPxK8SivF8scDu+i2ulezdQa8/2YceSd+HtFtSvVpvGJr6RBmNjhB9Vf/FVapRoQq05NNS/YY20tjNXzZRSr1aYJIa8gTrGoWjZXEq9tCrLloIr3HNMctziZQvRzIgDL15qtK2UnnIWTvbn1MZcZyAA0AEk5DoEuEFGtTivNv9AWAla+pnH/2Q=="/>
          <p:cNvSpPr>
            <a:spLocks noChangeAspect="1" noChangeArrowheads="1"/>
          </p:cNvSpPr>
          <p:nvPr/>
        </p:nvSpPr>
        <p:spPr bwMode="auto">
          <a:xfrm>
            <a:off x="155575" y="-860425"/>
            <a:ext cx="30289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v-LV"/>
          </a:p>
        </p:txBody>
      </p:sp>
      <p:sp>
        <p:nvSpPr>
          <p:cNvPr id="4104" name="Rectangle 9"/>
          <p:cNvSpPr>
            <a:spLocks noChangeArrowheads="1"/>
          </p:cNvSpPr>
          <p:nvPr/>
        </p:nvSpPr>
        <p:spPr bwMode="auto">
          <a:xfrm>
            <a:off x="0" y="890588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3000" dirty="0"/>
              <a:t>1 Pēc sabata, pirmajai nedēļas dienai austot, Marija Magdalēna un otra Marija nāca kapu aplūkot. 2 Un, redzi, notika liela zemestrīce, un Kunga eņģelis nāca no debesīm, pienācis novēla akmeni un apsēdās uz tā. 3 Viņa izskats bija kā zibens un drēbes baltas kā sniegs. 4 Sargi drebēja no bailēm un bija kā miruši. 5 Tad eņģelis uzrunāja sievietes: "Nebīstieties! Es zinu, ka jūs meklējat Jēzu, kas bija krustā sists, 6 viņa šeit nav, jo viņš ir augšāmcēlies, kā viņš bija sacījis. Nāciet, skatiet to vietu, kur viņš tika guldīts. 7 Un steidzieties un sakiet viņa mācekļiem, ka viņš ir augšāmcēlies no mirušajiem</a:t>
            </a:r>
            <a:r>
              <a:rPr lang="lv-LV" sz="3000" dirty="0" smtClean="0"/>
              <a:t>.“</a:t>
            </a:r>
            <a:endParaRPr lang="lv-LV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Att&amp;emacr;lu rezult&amp;amacr;ti vaic&amp;amacr;jumam “bloody jesus at the cros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700001"/>
            <a:ext cx="2412359" cy="31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88840"/>
            <a:ext cx="594015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200" dirty="0" smtClean="0"/>
              <a:t>Lielajā Piektdienā </a:t>
            </a:r>
            <a:r>
              <a:rPr lang="lv-LV" sz="3200" b="1" dirty="0" smtClean="0"/>
              <a:t>Jēzus pienes upuri</a:t>
            </a:r>
            <a:r>
              <a:rPr lang="lv-LV" sz="3200" dirty="0" smtClean="0"/>
              <a:t> par </a:t>
            </a:r>
            <a:r>
              <a:rPr lang="lv-LV" sz="3200" b="1" dirty="0" smtClean="0"/>
              <a:t>visas cilvēces </a:t>
            </a:r>
            <a:r>
              <a:rPr lang="lv-LV" sz="3200" b="1" dirty="0" smtClean="0"/>
              <a:t>grēkiem – sevi pašu</a:t>
            </a:r>
            <a:r>
              <a:rPr lang="lv-LV" sz="3200" dirty="0" smtClean="0"/>
              <a:t>.</a:t>
            </a:r>
            <a:endParaRPr lang="lv-LV" sz="3200" dirty="0" smtClean="0"/>
          </a:p>
          <a:p>
            <a:pPr>
              <a:buFontTx/>
              <a:buChar char="•"/>
            </a:pPr>
            <a:r>
              <a:rPr lang="lv-LV" sz="3200" dirty="0" smtClean="0"/>
              <a:t>Pie </a:t>
            </a:r>
            <a:r>
              <a:rPr lang="lv-LV" sz="3200" b="1" dirty="0" smtClean="0"/>
              <a:t>krusta</a:t>
            </a:r>
            <a:r>
              <a:rPr lang="lv-LV" sz="3200" dirty="0" smtClean="0"/>
              <a:t> notiek </a:t>
            </a:r>
            <a:r>
              <a:rPr lang="lv-LV" sz="3200" b="1" dirty="0" smtClean="0"/>
              <a:t>lielākā apmaiņa</a:t>
            </a:r>
            <a:r>
              <a:rPr lang="lv-LV" sz="3200" dirty="0" smtClean="0"/>
              <a:t> </a:t>
            </a:r>
            <a:r>
              <a:rPr lang="lv-LV" sz="3200" b="1" dirty="0" smtClean="0"/>
              <a:t>pasaules vēsturē </a:t>
            </a:r>
            <a:r>
              <a:rPr lang="lv-LV" sz="3200" dirty="0" smtClean="0">
                <a:sym typeface="Wingdings" pitchFamily="2" charset="2"/>
              </a:rPr>
              <a:t></a:t>
            </a:r>
          </a:p>
          <a:p>
            <a:pPr>
              <a:buFontTx/>
              <a:buChar char="•"/>
            </a:pPr>
            <a:r>
              <a:rPr lang="lv-LV" sz="3200" b="1" dirty="0" smtClean="0">
                <a:sym typeface="Wingdings" pitchFamily="2" charset="2"/>
              </a:rPr>
              <a:t>Jēzus</a:t>
            </a:r>
            <a:r>
              <a:rPr lang="lv-LV" sz="3200" dirty="0" smtClean="0">
                <a:sym typeface="Wingdings" pitchFamily="2" charset="2"/>
              </a:rPr>
              <a:t> uzņem uz saviem pleciem </a:t>
            </a:r>
            <a:r>
              <a:rPr lang="lv-LV" sz="3200" b="1" dirty="0" smtClean="0">
                <a:sym typeface="Wingdings" pitchFamily="2" charset="2"/>
              </a:rPr>
              <a:t>visus cilvēku grēkus </a:t>
            </a:r>
            <a:r>
              <a:rPr lang="lv-LV" sz="3200" dirty="0" smtClean="0">
                <a:sym typeface="Wingdings" pitchFamily="2" charset="2"/>
              </a:rPr>
              <a:t>un </a:t>
            </a:r>
            <a:r>
              <a:rPr lang="lv-LV" sz="3200" b="1" dirty="0" smtClean="0">
                <a:sym typeface="Wingdings" pitchFamily="2" charset="2"/>
              </a:rPr>
              <a:t>pretī nepelnīti dāvā grēku piedošanu</a:t>
            </a:r>
            <a:r>
              <a:rPr lang="lv-LV" sz="3200" dirty="0" smtClean="0">
                <a:sym typeface="Wingdings" pitchFamily="2" charset="2"/>
              </a:rPr>
              <a:t> un </a:t>
            </a:r>
            <a:r>
              <a:rPr lang="lv-LV" sz="3200" b="1" dirty="0" smtClean="0">
                <a:sym typeface="Wingdings" pitchFamily="2" charset="2"/>
              </a:rPr>
              <a:t>mūžīgo dzīvību</a:t>
            </a:r>
            <a:r>
              <a:rPr lang="lv-LV" sz="3200" dirty="0" smtClean="0">
                <a:sym typeface="Wingdings" pitchFamily="2" charset="2"/>
              </a:rPr>
              <a:t>.</a:t>
            </a:r>
            <a:endParaRPr lang="lv-LV" sz="3200" dirty="0"/>
          </a:p>
        </p:txBody>
      </p:sp>
      <p:pic>
        <p:nvPicPr>
          <p:cNvPr id="4" name="Picture 6" descr="http://www.drpaulose.com/wp-content/uploads/lamb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4750" y="1370084"/>
            <a:ext cx="3139250" cy="24189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Down Arrow 5"/>
          <p:cNvSpPr/>
          <p:nvPr/>
        </p:nvSpPr>
        <p:spPr>
          <a:xfrm>
            <a:off x="6732240" y="3140968"/>
            <a:ext cx="792162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-323850" y="620688"/>
            <a:ext cx="9467850" cy="10810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 ar āžu un teļu asinīm, bet ar Savām paša asinīm reizi par visām reizēm ir iegājis svētnīcā un panācis mūžīgu izpirkšanu.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(Ebr.9:12)</a:t>
            </a:r>
            <a:endParaRPr kumimoji="0" lang="lv-LV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Lielā </a:t>
            </a:r>
            <a:r>
              <a:rPr lang="lv-LV" sz="3600" b="1" dirty="0" smtClean="0"/>
              <a:t>Piekdiena – Krusta nāve</a:t>
            </a:r>
            <a:endParaRPr lang="lv-LV" sz="3600" dirty="0"/>
          </a:p>
        </p:txBody>
      </p:sp>
      <p:sp>
        <p:nvSpPr>
          <p:cNvPr id="3074" name="AutoShape 2" descr="Jesus Christ on the Cro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build="p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92696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baseline="30000" dirty="0" smtClean="0"/>
              <a:t>     5</a:t>
            </a:r>
            <a:r>
              <a:rPr lang="lv-LV" sz="2800" i="1" dirty="0" smtClean="0"/>
              <a:t> Tad eņģelis uzrunāja sievietes: “Nebīstieties! Es zinu, ka jūs meklējat Jēzu, kas bija krustā sists, </a:t>
            </a:r>
            <a:r>
              <a:rPr lang="lv-LV" sz="2800" i="1" baseline="30000" dirty="0" smtClean="0"/>
              <a:t>6</a:t>
            </a:r>
            <a:r>
              <a:rPr lang="lv-LV" sz="2800" i="1" dirty="0" smtClean="0"/>
              <a:t> viņa šeit nav, jo viņš ir augšāmcēlies, kā viņš bija sacījis. Nāciet, skatiet to vietu, kur viņš tika guldīts.</a:t>
            </a:r>
            <a:endParaRPr lang="en-US" sz="2000" i="1" dirty="0" smtClean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/>
              <a:t>Kristus </a:t>
            </a:r>
            <a:r>
              <a:rPr lang="lv-LV" sz="3600" b="1" dirty="0" smtClean="0"/>
              <a:t>Augšāmcelšanās</a:t>
            </a:r>
            <a:endParaRPr lang="lv-LV" sz="3600" dirty="0"/>
          </a:p>
        </p:txBody>
      </p:sp>
      <p:pic>
        <p:nvPicPr>
          <p:cNvPr id="29698" name="Picture 2" descr="Pin on Friend of the Divine Mercy Communit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4512" y="2420888"/>
            <a:ext cx="6096000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ounded Rectangle 7"/>
          <p:cNvSpPr/>
          <p:nvPr/>
        </p:nvSpPr>
        <p:spPr>
          <a:xfrm>
            <a:off x="251520" y="2708920"/>
            <a:ext cx="3672408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/>
              <a:t>Mācekļiem likās: Viss beidzies!</a:t>
            </a:r>
            <a:endParaRPr lang="lv-LV" sz="32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251520" y="3933056"/>
            <a:ext cx="3672408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/>
              <a:t>Neviens negaida turpinājumu</a:t>
            </a:r>
            <a:endParaRPr lang="lv-LV" sz="32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251520" y="5301208"/>
            <a:ext cx="3672408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/>
              <a:t>Nāve nevarēja Jēzu paturēt!</a:t>
            </a:r>
            <a:endParaRPr lang="lv-LV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5" grpId="0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09948"/>
            <a:ext cx="91440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Jēzus ar savu nāvi un augšāmcelšanos ir uzvarējis: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-323850" y="0"/>
            <a:ext cx="9467850" cy="10810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Kristus ir nodots nāvē mūsu pārkāpumu dēļ un uzmodināts, lai mēs tiktu attaisnoti.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(Rom.4:25)</a:t>
            </a:r>
            <a:endParaRPr kumimoji="0" lang="lv-LV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3528" y="544522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grēku</a:t>
            </a:r>
            <a:endParaRPr lang="lv-LV" sz="3600" dirty="0"/>
          </a:p>
        </p:txBody>
      </p:sp>
      <p:sp>
        <p:nvSpPr>
          <p:cNvPr id="16" name="Rounded Rectangle 15"/>
          <p:cNvSpPr/>
          <p:nvPr/>
        </p:nvSpPr>
        <p:spPr>
          <a:xfrm>
            <a:off x="2555776" y="544522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nāvi</a:t>
            </a:r>
            <a:endParaRPr lang="lv-LV" sz="36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788024" y="544522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velnu</a:t>
            </a:r>
            <a:endParaRPr lang="lv-LV" sz="36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7092280" y="5445224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elli</a:t>
            </a:r>
            <a:endParaRPr lang="lv-LV" sz="3600" b="1" dirty="0"/>
          </a:p>
        </p:txBody>
      </p:sp>
      <p:pic>
        <p:nvPicPr>
          <p:cNvPr id="19" name="Picture 18" descr="dea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719096"/>
            <a:ext cx="2366088" cy="2366088"/>
          </a:xfrm>
          <a:prstGeom prst="rect">
            <a:avLst/>
          </a:prstGeom>
        </p:spPr>
      </p:pic>
      <p:pic>
        <p:nvPicPr>
          <p:cNvPr id="21" name="Picture 20" descr="original-s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935121"/>
            <a:ext cx="2150063" cy="2150063"/>
          </a:xfrm>
          <a:prstGeom prst="rect">
            <a:avLst/>
          </a:prstGeom>
        </p:spPr>
      </p:pic>
      <p:pic>
        <p:nvPicPr>
          <p:cNvPr id="22" name="Picture 21" descr="dem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996952"/>
            <a:ext cx="2160240" cy="2160240"/>
          </a:xfrm>
          <a:prstGeom prst="rect">
            <a:avLst/>
          </a:prstGeom>
        </p:spPr>
      </p:pic>
      <p:pic>
        <p:nvPicPr>
          <p:cNvPr id="23" name="Picture 22" descr="he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3078492"/>
            <a:ext cx="2078700" cy="207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4" grpId="0" build="p" autoUpdateAnimBg="0" advAuto="0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Jušana un Ticība</a:t>
            </a:r>
            <a:endParaRPr lang="lv-LV" sz="4400" dirty="0"/>
          </a:p>
        </p:txBody>
      </p:sp>
      <p:sp>
        <p:nvSpPr>
          <p:cNvPr id="8" name="Rounded Rectangle 7"/>
          <p:cNvSpPr/>
          <p:nvPr/>
        </p:nvSpPr>
        <p:spPr>
          <a:xfrm>
            <a:off x="1763688" y="4581128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jušana</a:t>
            </a:r>
            <a:endParaRPr lang="lv-LV" sz="3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436096" y="4509120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ticība</a:t>
            </a:r>
            <a:endParaRPr lang="lv-LV" sz="36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48680"/>
            <a:ext cx="9144000" cy="1368152"/>
          </a:xfrm>
          <a:prstGeom prst="rect">
            <a:avLst/>
          </a:prstGeom>
        </p:spPr>
        <p:txBody>
          <a:bodyPr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 jau Kristus ir </a:t>
            </a:r>
            <a:r>
              <a:rPr kumimoji="0" lang="lv-LV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ņēmis projām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mums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nāvi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mūsu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grēkus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 savu augšāmcelšanos darīdams mūs taisnus, tad kāpēc mēs vēl joprojām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jūtām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sevī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grēku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nāvi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26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5445224"/>
            <a:ext cx="9144000" cy="1341736"/>
          </a:xfrm>
          <a:prstGeom prst="rect">
            <a:avLst/>
          </a:prstGeom>
        </p:spPr>
        <p:txBody>
          <a:bodyPr/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Jušanai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</a:t>
            </a:r>
            <a:r>
              <a:rPr lang="lv-LV" sz="2800" b="1" kern="0" dirty="0" smtClean="0">
                <a:latin typeface="+mn-lt"/>
              </a:rPr>
              <a:t>t</a:t>
            </a:r>
            <a:r>
              <a:rPr kumimoji="0" lang="lv-LV" sz="2800" b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icībai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katrai ir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citāda daba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lv-LV" sz="2800" b="1" kern="0" baseline="0" dirty="0" smtClean="0">
                <a:latin typeface="+mn-lt"/>
              </a:rPr>
              <a:t>Ticība</a:t>
            </a:r>
            <a:r>
              <a:rPr lang="lv-LV" sz="2800" b="1" kern="0" dirty="0" smtClean="0">
                <a:latin typeface="+mn-lt"/>
              </a:rPr>
              <a:t> necenšas sajust</a:t>
            </a:r>
            <a:r>
              <a:rPr lang="lv-LV" sz="2800" kern="0" dirty="0" smtClean="0">
                <a:latin typeface="+mn-lt"/>
              </a:rPr>
              <a:t>, bet atmet </a:t>
            </a:r>
            <a:r>
              <a:rPr lang="lv-LV" sz="2800" b="1" kern="0" dirty="0" smtClean="0">
                <a:latin typeface="+mn-lt"/>
              </a:rPr>
              <a:t>prāta spriedumus</a:t>
            </a:r>
            <a:r>
              <a:rPr lang="lv-LV" sz="2800" kern="0" dirty="0" smtClean="0">
                <a:latin typeface="+mn-lt"/>
              </a:rPr>
              <a:t>, un vienkārši </a:t>
            </a:r>
            <a:r>
              <a:rPr lang="lv-LV" sz="2800" b="1" kern="0" dirty="0" smtClean="0">
                <a:latin typeface="+mn-lt"/>
              </a:rPr>
              <a:t>pakļaujas Dieva vārdam</a:t>
            </a:r>
            <a:r>
              <a:rPr lang="lv-LV" sz="2800" kern="0" dirty="0" smtClean="0">
                <a:latin typeface="+mn-lt"/>
              </a:rPr>
              <a:t>.</a:t>
            </a:r>
            <a:endParaRPr kumimoji="0" lang="en-US" sz="26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 descr="confus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060848"/>
            <a:ext cx="2366087" cy="2366087"/>
          </a:xfrm>
          <a:prstGeom prst="rect">
            <a:avLst/>
          </a:prstGeom>
        </p:spPr>
      </p:pic>
      <p:pic>
        <p:nvPicPr>
          <p:cNvPr id="13" name="Picture 12" descr="fait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916832"/>
            <a:ext cx="2942796" cy="29427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build="p" autoUpdateAnimBg="0" advAuto="0"/>
      <p:bldP spid="11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4400" b="1" dirty="0" smtClean="0"/>
              <a:t>Ticība neredzamām lietām</a:t>
            </a:r>
            <a:endParaRPr lang="lv-LV" sz="4400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589240"/>
            <a:ext cx="9144000" cy="1081088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spcBef>
                <a:spcPct val="20000"/>
              </a:spcBef>
              <a:defRPr/>
            </a:pPr>
            <a:r>
              <a:rPr lang="lv-LV" sz="2800" i="1" kern="0" dirty="0" smtClean="0">
                <a:latin typeface="+mn-lt"/>
              </a:rPr>
              <a:t>Jo ticība ir stipra paļaušanās uz to, kas cerams, pārliecība par neredzamām lietām</a:t>
            </a:r>
            <a:r>
              <a:rPr lang="lv-LV" sz="2800" kern="0" dirty="0" smtClean="0">
                <a:latin typeface="+mn-lt"/>
              </a:rPr>
              <a:t>. (Ebr.11:1)</a:t>
            </a:r>
            <a:endParaRPr lang="lv-LV" sz="2800" kern="0" dirty="0" smtClean="0">
              <a:latin typeface="+mn-l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620688"/>
            <a:ext cx="9144000" cy="1341736"/>
          </a:xfrm>
          <a:prstGeom prst="rect">
            <a:avLst/>
          </a:prstGeom>
        </p:spPr>
        <p:txBody>
          <a:bodyPr/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Jušana nesniedzas tālāk </a:t>
            </a: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vien līdz lietām, kas aptveramas </a:t>
            </a:r>
            <a:r>
              <a:rPr kumimoji="0" lang="lv-LV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prātu</a:t>
            </a: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</a:t>
            </a:r>
            <a:r>
              <a:rPr kumimoji="0" lang="lv-LV" sz="2800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sajūtām</a:t>
            </a: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apstājas pie tā, kas ir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dzirdams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redzams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sajūtams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6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3528" y="4653136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prāts</a:t>
            </a:r>
            <a:endParaRPr lang="lv-LV" sz="3600" dirty="0"/>
          </a:p>
        </p:txBody>
      </p:sp>
      <p:sp>
        <p:nvSpPr>
          <p:cNvPr id="15" name="Rounded Rectangle 14"/>
          <p:cNvSpPr/>
          <p:nvPr/>
        </p:nvSpPr>
        <p:spPr>
          <a:xfrm>
            <a:off x="2555776" y="4653136"/>
            <a:ext cx="1872208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sajūtas</a:t>
            </a:r>
            <a:endParaRPr lang="lv-LV" sz="36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4860032" y="4653136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redze</a:t>
            </a:r>
            <a:endParaRPr lang="lv-LV" sz="3600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7092280" y="4653136"/>
            <a:ext cx="1728192" cy="79208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dzirde</a:t>
            </a:r>
            <a:endParaRPr lang="lv-LV" sz="3600" b="1" dirty="0"/>
          </a:p>
        </p:txBody>
      </p:sp>
      <p:pic>
        <p:nvPicPr>
          <p:cNvPr id="18" name="Picture 17" descr="mental-healt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1115616" y="1988840"/>
            <a:ext cx="2469226" cy="2654119"/>
          </a:xfrm>
          <a:prstGeom prst="rect">
            <a:avLst/>
          </a:prstGeom>
        </p:spPr>
      </p:pic>
      <p:pic>
        <p:nvPicPr>
          <p:cNvPr id="19" name="Picture 18" descr="ey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276872"/>
            <a:ext cx="2294079" cy="2294079"/>
          </a:xfrm>
          <a:prstGeom prst="rect">
            <a:avLst/>
          </a:prstGeom>
        </p:spPr>
      </p:pic>
      <p:pic>
        <p:nvPicPr>
          <p:cNvPr id="20" name="Picture 19" descr="ea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93937" y="2276872"/>
            <a:ext cx="2150063" cy="215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 autoUpdateAnimBg="0" advAuto="0"/>
      <p:bldP spid="11" grpId="0" build="p" autoUpdateAnimBg="0" advAuto="0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4000" b="1" dirty="0" smtClean="0"/>
              <a:t>Uzņem Dieva vārdu savā sirdī</a:t>
            </a:r>
            <a:endParaRPr lang="lv-LV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1907704" y="4437112"/>
            <a:ext cx="1728192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Dieva vārds</a:t>
            </a:r>
            <a:endParaRPr lang="lv-LV" sz="3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788024" y="4581128"/>
            <a:ext cx="2520280" cy="64807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/>
              <a:t>jāsadzird</a:t>
            </a:r>
            <a:endParaRPr lang="lv-LV" sz="36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0" y="5589240"/>
            <a:ext cx="9144000" cy="1081088"/>
          </a:xfrm>
          <a:prstGeom prst="rect">
            <a:avLst/>
          </a:prstGeom>
        </p:spPr>
        <p:txBody>
          <a:bodyPr/>
          <a:lstStyle/>
          <a:p>
            <a:pPr lvl="0" algn="ctr" eaLnBrk="0" hangingPunct="0">
              <a:spcBef>
                <a:spcPct val="20000"/>
              </a:spcBef>
              <a:defRPr/>
            </a:pPr>
            <a:r>
              <a:rPr lang="lv-LV" sz="2800" kern="0" dirty="0" smtClean="0">
                <a:latin typeface="+mn-lt"/>
              </a:rPr>
              <a:t>Tādēļ mums </a:t>
            </a:r>
            <a:r>
              <a:rPr lang="lv-LV" sz="2800" b="1" kern="0" dirty="0" smtClean="0">
                <a:latin typeface="+mn-lt"/>
              </a:rPr>
              <a:t>jāuzņem Dieva vārds</a:t>
            </a:r>
            <a:r>
              <a:rPr lang="lv-LV" sz="2800" kern="0" dirty="0" smtClean="0">
                <a:latin typeface="+mn-lt"/>
              </a:rPr>
              <a:t> ar </a:t>
            </a:r>
            <a:r>
              <a:rPr lang="lv-LV" sz="2800" b="1" kern="0" dirty="0" smtClean="0">
                <a:latin typeface="+mn-lt"/>
              </a:rPr>
              <a:t>ausīm</a:t>
            </a:r>
            <a:r>
              <a:rPr lang="lv-LV" sz="2800" kern="0" dirty="0" smtClean="0">
                <a:latin typeface="+mn-lt"/>
              </a:rPr>
              <a:t> un tad </a:t>
            </a:r>
            <a:r>
              <a:rPr lang="lv-LV" sz="2800" b="1" kern="0" dirty="0" smtClean="0">
                <a:latin typeface="+mn-lt"/>
              </a:rPr>
              <a:t>jāieraksta</a:t>
            </a:r>
            <a:r>
              <a:rPr lang="lv-LV" sz="2800" kern="0" dirty="0" smtClean="0">
                <a:latin typeface="+mn-lt"/>
              </a:rPr>
              <a:t> to savās </a:t>
            </a:r>
            <a:r>
              <a:rPr lang="lv-LV" sz="2800" b="1" kern="0" dirty="0" smtClean="0">
                <a:latin typeface="+mn-lt"/>
              </a:rPr>
              <a:t>sirdīs</a:t>
            </a:r>
            <a:r>
              <a:rPr lang="lv-LV" sz="2800" kern="0" dirty="0" smtClean="0">
                <a:latin typeface="+mn-lt"/>
              </a:rPr>
              <a:t> un pie tā </a:t>
            </a:r>
            <a:r>
              <a:rPr lang="lv-LV" sz="2800" b="1" kern="0" dirty="0" smtClean="0">
                <a:latin typeface="+mn-lt"/>
              </a:rPr>
              <a:t>jāturas</a:t>
            </a:r>
            <a:r>
              <a:rPr lang="lv-LV" sz="2800" kern="0" dirty="0" smtClean="0">
                <a:latin typeface="+mn-lt"/>
              </a:rPr>
              <a:t>.</a:t>
            </a:r>
            <a:endParaRPr lang="lv-LV" sz="2800" kern="0" dirty="0" smtClean="0">
              <a:latin typeface="+mn-l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0" y="620688"/>
            <a:ext cx="9144000" cy="1341736"/>
          </a:xfrm>
          <a:prstGeom prst="rect">
            <a:avLst/>
          </a:prstGeom>
        </p:spPr>
        <p:txBody>
          <a:bodyPr/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lv-LV" sz="2800" b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Kristus ir miris mūsu grēku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dēļ un augšāmcēlies lai mēs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iemantotu taisnību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Tas nav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redzams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nedz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sajūtams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ne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aptverams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 </a:t>
            </a:r>
            <a:r>
              <a:rPr kumimoji="0" lang="lv-LV" sz="2800" b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prātu</a:t>
            </a:r>
            <a:r>
              <a:rPr kumimoji="0" lang="lv-LV" sz="2800" b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600" b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13" descr="bib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132856"/>
            <a:ext cx="2304256" cy="2304256"/>
          </a:xfrm>
          <a:prstGeom prst="rect">
            <a:avLst/>
          </a:prstGeom>
        </p:spPr>
      </p:pic>
      <p:pic>
        <p:nvPicPr>
          <p:cNvPr id="15" name="Picture 14" descr="he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204864"/>
            <a:ext cx="2097129" cy="2097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build="p" autoUpdateAnimBg="0" advAuto="0"/>
      <p:bldP spid="11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shermen restart fishing on Changdang Lake after 20-month fishing ban -  Xinhua | English.news.cn"/>
          <p:cNvPicPr>
            <a:picLocks noChangeAspect="1" noChangeArrowheads="1"/>
          </p:cNvPicPr>
          <p:nvPr/>
        </p:nvPicPr>
        <p:blipFill>
          <a:blip r:embed="rId2" cstate="print"/>
          <a:srcRect b="6638"/>
          <a:stretch>
            <a:fillRect/>
          </a:stretch>
        </p:blipFill>
        <p:spPr bwMode="auto">
          <a:xfrm>
            <a:off x="0" y="1266056"/>
            <a:ext cx="9144000" cy="569133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4000" b="1" dirty="0" smtClean="0"/>
              <a:t>Uzņem Dieva vārdu sirdī</a:t>
            </a:r>
            <a:endParaRPr lang="lv-LV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179512" y="692696"/>
            <a:ext cx="8748464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Kad zivis noķer tīklā, sākumā vēl tās brīvi peld</a:t>
            </a:r>
            <a:endParaRPr lang="lv-LV" sz="3200" dirty="0"/>
          </a:p>
        </p:txBody>
      </p:sp>
      <p:sp>
        <p:nvSpPr>
          <p:cNvPr id="17" name="Rounded Rectangle 16"/>
          <p:cNvSpPr/>
          <p:nvPr/>
        </p:nvSpPr>
        <p:spPr>
          <a:xfrm>
            <a:off x="144016" y="1268760"/>
            <a:ext cx="8748464" cy="50405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Tikai vēlāk viņas kļūst mierīgas, saprot, ka ir noķertas</a:t>
            </a:r>
            <a:endParaRPr lang="lv-LV" sz="2800" dirty="0"/>
          </a:p>
        </p:txBody>
      </p:sp>
      <p:sp>
        <p:nvSpPr>
          <p:cNvPr id="18" name="Rounded Rectangle 17"/>
          <p:cNvSpPr/>
          <p:nvPr/>
        </p:nvSpPr>
        <p:spPr>
          <a:xfrm>
            <a:off x="179512" y="5445224"/>
            <a:ext cx="8748464" cy="129614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Tāpat ir ar </a:t>
            </a:r>
            <a:r>
              <a:rPr lang="lv-LV" sz="2800" b="1" dirty="0" smtClean="0"/>
              <a:t>cilvēku</a:t>
            </a:r>
            <a:r>
              <a:rPr lang="lv-LV" sz="2800" dirty="0" smtClean="0"/>
              <a:t>, kas dzird </a:t>
            </a:r>
            <a:r>
              <a:rPr lang="lv-LV" sz="2800" b="1" dirty="0" smtClean="0"/>
              <a:t>evaņģēliju</a:t>
            </a:r>
            <a:r>
              <a:rPr lang="lv-LV" sz="2800" dirty="0" smtClean="0"/>
              <a:t>, Dieva vārds </a:t>
            </a:r>
            <a:r>
              <a:rPr lang="lv-LV" sz="2800" b="1" dirty="0" smtClean="0"/>
              <a:t>mierīgi saista cilvēka sirdi</a:t>
            </a:r>
            <a:r>
              <a:rPr lang="lv-LV" sz="2800" dirty="0" smtClean="0"/>
              <a:t>, lai gan dvēsele vēl jūt grēku un domā, ka joprojām atrodas tā varā.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7135</TotalTime>
  <Words>833</Words>
  <Application>Microsoft Office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Mt.28:1-7 Lieldienas = Kristus augšāmcelšanās svētki</vt:lpstr>
      <vt:lpstr>Mt.28:1-7 Kristus augšāmcelšanās</vt:lpstr>
      <vt:lpstr>Slide 3</vt:lpstr>
      <vt:lpstr>Slide 4</vt:lpstr>
      <vt:lpstr>Jēzus ar savu nāvi un augšāmcelšanos ir uzvarējis: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92</cp:revision>
  <dcterms:created xsi:type="dcterms:W3CDTF">2010-10-07T14:46:11Z</dcterms:created>
  <dcterms:modified xsi:type="dcterms:W3CDTF">2023-04-08T08:19:11Z</dcterms:modified>
</cp:coreProperties>
</file>