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2" r:id="rId2"/>
    <p:sldId id="287" r:id="rId3"/>
    <p:sldId id="289" r:id="rId4"/>
    <p:sldId id="300" r:id="rId5"/>
    <p:sldId id="290" r:id="rId6"/>
    <p:sldId id="291" r:id="rId7"/>
    <p:sldId id="293" r:id="rId8"/>
    <p:sldId id="298" r:id="rId9"/>
    <p:sldId id="294" r:id="rId10"/>
    <p:sldId id="299" r:id="rId11"/>
    <p:sldId id="283" r:id="rId12"/>
    <p:sldId id="284" r:id="rId13"/>
    <p:sldId id="296" r:id="rId14"/>
    <p:sldId id="272" r:id="rId15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10/14/2022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Lk.18:1-8 </a:t>
            </a:r>
            <a:r>
              <a:rPr lang="lv-LV" sz="3600" b="1" dirty="0" smtClean="0"/>
              <a:t>Lūgšana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16.okt.2022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1266" name="Picture 2" descr="Praying hands Vectors &amp; Illustrations for Free Download | Freepik"/>
          <p:cNvPicPr>
            <a:picLocks noChangeAspect="1" noChangeArrowheads="1"/>
          </p:cNvPicPr>
          <p:nvPr/>
        </p:nvPicPr>
        <p:blipFill>
          <a:blip r:embed="rId3" cstate="print"/>
          <a:srcRect l="13742" r="10150" b="7978"/>
          <a:stretch>
            <a:fillRect/>
          </a:stretch>
        </p:blipFill>
        <p:spPr bwMode="auto">
          <a:xfrm>
            <a:off x="1115616" y="1124744"/>
            <a:ext cx="7128792" cy="5589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</a:t>
            </a:r>
            <a:r>
              <a:rPr lang="lv-LV" sz="2800" i="1" dirty="0" smtClean="0"/>
              <a:t> Tad viņš stāstīja tiem līdzību par to, ka vienmēr vajag Dievu lūgt un nezaudēt drosmi.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478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Kas notiek ar cilvēku, tiklīdz viņš ir </a:t>
            </a:r>
            <a:r>
              <a:rPr lang="lv-LV" sz="2800" b="1" dirty="0" smtClean="0"/>
              <a:t>saņēmis atbildi </a:t>
            </a:r>
            <a:r>
              <a:rPr lang="lv-LV" sz="2800" dirty="0" smtClean="0"/>
              <a:t>uz savu </a:t>
            </a:r>
            <a:r>
              <a:rPr lang="lv-LV" sz="2800" b="1" dirty="0" smtClean="0"/>
              <a:t>lūgšanu</a:t>
            </a:r>
            <a:r>
              <a:rPr lang="lv-LV" sz="2800" dirty="0" smtClean="0"/>
              <a:t>? </a:t>
            </a:r>
            <a:r>
              <a:rPr lang="lv-LV" sz="2800" dirty="0" smtClean="0">
                <a:sym typeface="Wingdings" pitchFamily="2" charset="2"/>
              </a:rPr>
              <a:t> Viņam </a:t>
            </a:r>
            <a:r>
              <a:rPr lang="lv-LV" sz="2800" b="1" dirty="0" smtClean="0">
                <a:sym typeface="Wingdings" pitchFamily="2" charset="2"/>
              </a:rPr>
              <a:t>Dievu vairāk nevajag</a:t>
            </a:r>
            <a:r>
              <a:rPr lang="lv-LV" sz="2800" dirty="0" smtClean="0">
                <a:sym typeface="Wingdings" pitchFamily="2" charset="2"/>
              </a:rPr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Kas notika, kad Jēzus dziedināja 10 spitālīgos </a:t>
            </a:r>
            <a:r>
              <a:rPr lang="lv-LV" sz="2400" dirty="0" smtClean="0"/>
              <a:t>(Lk.17:11-19)</a:t>
            </a:r>
            <a:r>
              <a:rPr lang="lv-LV" sz="2800" dirty="0" smtClean="0"/>
              <a:t>? Tikai </a:t>
            </a:r>
            <a:r>
              <a:rPr lang="lv-LV" sz="2800" b="1" dirty="0" smtClean="0"/>
              <a:t>1 no 10 vīriem atgriezās</a:t>
            </a:r>
            <a:r>
              <a:rPr lang="lv-LV" sz="2800" dirty="0" smtClean="0"/>
              <a:t> atpakaļ pie Dieva.</a:t>
            </a:r>
          </a:p>
          <a:p>
            <a:pPr>
              <a:buFontTx/>
              <a:buChar char="•"/>
            </a:pPr>
            <a:r>
              <a:rPr lang="lv-LV" sz="2800" dirty="0" smtClean="0"/>
              <a:t>Ko </a:t>
            </a:r>
            <a:r>
              <a:rPr lang="lv-LV" sz="2800" b="1" dirty="0" smtClean="0"/>
              <a:t>Jēzus grib </a:t>
            </a:r>
            <a:r>
              <a:rPr lang="lv-LV" sz="2800" dirty="0" smtClean="0"/>
              <a:t>visvairāk </a:t>
            </a:r>
            <a:r>
              <a:rPr lang="lv-LV" sz="2800" dirty="0" smtClean="0">
                <a:sym typeface="Wingdings" pitchFamily="2" charset="2"/>
              </a:rPr>
              <a:t> </a:t>
            </a:r>
            <a:r>
              <a:rPr lang="lv-LV" sz="2800" b="1" dirty="0" smtClean="0">
                <a:sym typeface="Wingdings" pitchFamily="2" charset="2"/>
              </a:rPr>
              <a:t>īstas attiecības </a:t>
            </a:r>
            <a:r>
              <a:rPr lang="lv-LV" sz="2800" dirty="0" smtClean="0">
                <a:sym typeface="Wingdings" pitchFamily="2" charset="2"/>
              </a:rPr>
              <a:t>ar mums!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solidFill>
                  <a:schemeClr val="tx1"/>
                </a:solidFill>
              </a:rPr>
              <a:t>Kāpēc Dievs vienmēr neatbild uzreiz?</a:t>
            </a:r>
            <a:endParaRPr lang="lv-LV" sz="3600" b="1" dirty="0" smtClean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 t="6944"/>
          <a:stretch>
            <a:fillRect/>
          </a:stretch>
        </p:blipFill>
        <p:spPr bwMode="auto">
          <a:xfrm>
            <a:off x="179388" y="3714752"/>
            <a:ext cx="8786812" cy="3086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</a:t>
            </a:r>
            <a:r>
              <a:rPr lang="lv-LV" sz="2800" i="1" dirty="0" smtClean="0"/>
              <a:t> Vēl tajā pilsētā bija kāda atraitne, un tā nāca pie viņa, sacīdama: iztiesā manu lietu pret manu pretinieku</a:t>
            </a:r>
            <a:r>
              <a:rPr lang="lv-LV" sz="2800" i="1" dirty="0" smtClean="0"/>
              <a:t>. </a:t>
            </a:r>
            <a:r>
              <a:rPr lang="lv-LV" sz="2800" i="1" baseline="30000" dirty="0" smtClean="0"/>
              <a:t>4</a:t>
            </a:r>
            <a:r>
              <a:rPr lang="lv-LV" sz="2800" i="1" dirty="0" smtClean="0"/>
              <a:t> Viņš ilgu laiku negribēja to darīt, bet pēc tam tomēr sacīja pie sevis: es Dieva nebīstos un cilvēkus necienu, </a:t>
            </a:r>
            <a:r>
              <a:rPr lang="lv-LV" sz="2800" i="1" baseline="30000" dirty="0" smtClean="0"/>
              <a:t>5</a:t>
            </a:r>
            <a:r>
              <a:rPr lang="lv-LV" sz="2800" i="1" dirty="0" smtClean="0"/>
              <a:t> taču šī atraitne mani nomoka, tādēļ iztiesāšu viņai par labu, ka beigās viņa nenāk un nesit mani vaigā.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32856"/>
            <a:ext cx="630078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 </a:t>
            </a:r>
            <a:r>
              <a:rPr lang="lv-LV" sz="2800" b="1" dirty="0" smtClean="0"/>
              <a:t>salikt kopā </a:t>
            </a:r>
            <a:r>
              <a:rPr lang="lv-LV" sz="2800" dirty="0" smtClean="0"/>
              <a:t>visas </a:t>
            </a:r>
            <a:r>
              <a:rPr lang="lv-LV" sz="2800" b="1" dirty="0" smtClean="0"/>
              <a:t>rakstu vietas </a:t>
            </a:r>
            <a:r>
              <a:rPr lang="lv-LV" sz="2800" dirty="0" smtClean="0"/>
              <a:t>par </a:t>
            </a:r>
            <a:r>
              <a:rPr lang="lv-LV" sz="2800" b="1" dirty="0" smtClean="0"/>
              <a:t>lūgšanu</a:t>
            </a:r>
            <a:r>
              <a:rPr lang="lv-LV" sz="2800" dirty="0" smtClean="0"/>
              <a:t> ar šo vietu?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Būs lietas, ko </a:t>
            </a:r>
            <a:r>
              <a:rPr lang="lv-LV" sz="2800" b="1" dirty="0" smtClean="0"/>
              <a:t>Dievs</a:t>
            </a:r>
            <a:r>
              <a:rPr lang="lv-LV" sz="2800" dirty="0" smtClean="0"/>
              <a:t> mums </a:t>
            </a:r>
            <a:r>
              <a:rPr lang="lv-LV" sz="2800" b="1" dirty="0" smtClean="0"/>
              <a:t>nedos nekad</a:t>
            </a:r>
            <a:r>
              <a:rPr lang="lv-LV" sz="2800" dirty="0" smtClean="0"/>
              <a:t>, zinot, ka tās mums </a:t>
            </a:r>
            <a:r>
              <a:rPr lang="lv-LV" sz="2800" b="1" dirty="0" smtClean="0"/>
              <a:t>jebkurā gadījumā nāks</a:t>
            </a:r>
            <a:r>
              <a:rPr lang="lv-LV" sz="2800" dirty="0" smtClean="0"/>
              <a:t> </a:t>
            </a:r>
            <a:r>
              <a:rPr lang="lv-LV" sz="2800" b="1" dirty="0" smtClean="0"/>
              <a:t>par ļaunu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Bet tās lietas, kas var nākt par </a:t>
            </a:r>
            <a:r>
              <a:rPr lang="lv-LV" sz="2800" b="1" dirty="0" smtClean="0"/>
              <a:t>labu</a:t>
            </a:r>
            <a:r>
              <a:rPr lang="lv-LV" sz="2800" dirty="0" smtClean="0"/>
              <a:t>, vai </a:t>
            </a:r>
            <a:r>
              <a:rPr lang="lv-LV" sz="2800" b="1" dirty="0" smtClean="0"/>
              <a:t>vismaz nenākt par sliktu</a:t>
            </a:r>
            <a:r>
              <a:rPr lang="lv-LV" sz="2800" dirty="0" smtClean="0"/>
              <a:t>, Dievs grib, lai tās </a:t>
            </a:r>
            <a:r>
              <a:rPr lang="lv-LV" sz="2800" b="1" dirty="0" smtClean="0"/>
              <a:t>kārtīgi</a:t>
            </a:r>
            <a:r>
              <a:rPr lang="lv-LV" sz="2800" dirty="0" smtClean="0"/>
              <a:t> ar Dievu </a:t>
            </a:r>
            <a:r>
              <a:rPr lang="lv-LV" sz="2800" b="1" dirty="0" smtClean="0"/>
              <a:t>izrunājam</a:t>
            </a:r>
            <a:r>
              <a:rPr lang="lv-LV" sz="2800" dirty="0" smtClean="0"/>
              <a:t> un </a:t>
            </a:r>
            <a:r>
              <a:rPr lang="lv-LV" sz="2800" b="1" dirty="0" smtClean="0"/>
              <a:t>pierunājam</a:t>
            </a:r>
            <a:r>
              <a:rPr lang="lv-LV" sz="2800" dirty="0" smtClean="0"/>
              <a:t> </a:t>
            </a:r>
            <a:r>
              <a:rPr lang="lv-LV" sz="2800" b="1" dirty="0" smtClean="0"/>
              <a:t>Viņu</a:t>
            </a:r>
            <a:r>
              <a:rPr lang="lv-LV" sz="2800" dirty="0" smtClean="0"/>
              <a:t> līdzīgi kā mēs darītu, ja kādu </a:t>
            </a:r>
            <a:r>
              <a:rPr lang="lv-LV" sz="2800" b="1" dirty="0" smtClean="0"/>
              <a:t>draugu</a:t>
            </a:r>
            <a:r>
              <a:rPr lang="lv-LV" sz="2800" dirty="0" smtClean="0"/>
              <a:t> aicinātu un </a:t>
            </a:r>
            <a:r>
              <a:rPr lang="lv-LV" sz="2800" b="1" dirty="0" smtClean="0"/>
              <a:t>pierunātu</a:t>
            </a:r>
            <a:r>
              <a:rPr lang="lv-LV" sz="2800" dirty="0" smtClean="0"/>
              <a:t> uz </a:t>
            </a:r>
            <a:r>
              <a:rPr lang="lv-LV" sz="2800" b="1" dirty="0" smtClean="0"/>
              <a:t>kādu pasākumu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6146" name="Picture 2" descr="Praying Like the Persistent Widow | Intercessors 4 Justice"/>
          <p:cNvPicPr>
            <a:picLocks noChangeAspect="1" noChangeArrowheads="1"/>
          </p:cNvPicPr>
          <p:nvPr/>
        </p:nvPicPr>
        <p:blipFill>
          <a:blip r:embed="rId2" cstate="print"/>
          <a:srcRect r="47688"/>
          <a:stretch>
            <a:fillRect/>
          </a:stretch>
        </p:blipFill>
        <p:spPr bwMode="auto">
          <a:xfrm flipH="1">
            <a:off x="6194054" y="2132856"/>
            <a:ext cx="2918729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7</a:t>
            </a:r>
            <a:r>
              <a:rPr lang="lv-LV" sz="2800" i="1" dirty="0" smtClean="0"/>
              <a:t> Vai </a:t>
            </a:r>
            <a:r>
              <a:rPr lang="lv-LV" sz="2800" i="1" dirty="0" smtClean="0"/>
              <a:t>tad Dievs lai neiztiesātu par labu saviem izredzētajiem, kas viņu piesauc dienu un nakti? Vai viņš vilcināsies? </a:t>
            </a:r>
            <a:r>
              <a:rPr lang="lv-LV" sz="2800" i="1" baseline="30000" dirty="0" smtClean="0"/>
              <a:t>8</a:t>
            </a:r>
            <a:r>
              <a:rPr lang="lv-LV" sz="2800" i="1" dirty="0" smtClean="0"/>
              <a:t> Es jums saku: viņš viņu lietu iztiesās ātri. Bet vai Cilvēka Dēls atnācis atradīs uz zemes ticību?”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4784"/>
            <a:ext cx="91440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dirty="0" smtClean="0"/>
              <a:t>Ja jau </a:t>
            </a:r>
            <a:r>
              <a:rPr lang="lv-LV" sz="2700" b="1" dirty="0" smtClean="0"/>
              <a:t>laicīgo tiesnesi </a:t>
            </a:r>
            <a:r>
              <a:rPr lang="lv-LV" sz="2700" dirty="0" smtClean="0"/>
              <a:t>atraitne pamudināja uz </a:t>
            </a:r>
            <a:r>
              <a:rPr lang="lv-LV" sz="2700" b="1" dirty="0" smtClean="0"/>
              <a:t>atsaucību</a:t>
            </a:r>
            <a:r>
              <a:rPr lang="lv-LV" sz="2700" dirty="0" smtClean="0"/>
              <a:t>.</a:t>
            </a:r>
            <a:endParaRPr lang="lv-LV" sz="2700" dirty="0"/>
          </a:p>
          <a:p>
            <a:pPr>
              <a:buFontTx/>
              <a:buChar char="•"/>
            </a:pPr>
            <a:r>
              <a:rPr lang="lv-LV" sz="2700" dirty="0" smtClean="0"/>
              <a:t>Tad vai mums nav pamats </a:t>
            </a:r>
            <a:r>
              <a:rPr lang="lv-LV" sz="2700" b="1" dirty="0" smtClean="0"/>
              <a:t>cerēt</a:t>
            </a:r>
            <a:r>
              <a:rPr lang="lv-LV" sz="2700" dirty="0" smtClean="0"/>
              <a:t>, ka </a:t>
            </a:r>
            <a:r>
              <a:rPr lang="lv-LV" sz="2700" b="1" dirty="0" smtClean="0"/>
              <a:t>Dievs atbildēs </a:t>
            </a:r>
            <a:r>
              <a:rPr lang="lv-LV" sz="2700" dirty="0" smtClean="0"/>
              <a:t>arī savu </a:t>
            </a:r>
            <a:r>
              <a:rPr lang="lv-LV" sz="2700" b="1" dirty="0" smtClean="0"/>
              <a:t>draugu</a:t>
            </a:r>
            <a:r>
              <a:rPr lang="lv-LV" sz="2700" dirty="0" smtClean="0"/>
              <a:t> </a:t>
            </a:r>
            <a:r>
              <a:rPr lang="lv-LV" sz="2700" b="1" dirty="0" smtClean="0"/>
              <a:t>lūgšanas</a:t>
            </a:r>
            <a:r>
              <a:rPr lang="lv-LV" sz="2700" dirty="0" smtClean="0"/>
              <a:t> mums par labu </a:t>
            </a:r>
            <a:r>
              <a:rPr lang="lv-LV" sz="2700" b="1" dirty="0" smtClean="0"/>
              <a:t>savā laikā</a:t>
            </a:r>
            <a:r>
              <a:rPr lang="lv-LV" sz="2700" dirty="0" smtClean="0"/>
              <a:t>?</a:t>
            </a:r>
            <a:endParaRPr lang="lv-LV" sz="27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5122" name="Picture 2" descr="Christ's 2nd Coming &amp; the Antichrist - St. Therese of Lisieux Catholic  Chu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8064896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715125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Lūgšana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979468"/>
            <a:ext cx="9144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3600" dirty="0"/>
              <a:t>Lūgšana ir </a:t>
            </a:r>
            <a:r>
              <a:rPr lang="lv-LV" sz="3600" b="1" dirty="0"/>
              <a:t>saruna ar Dievu</a:t>
            </a:r>
            <a:r>
              <a:rPr lang="lv-LV" sz="36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3600" dirty="0" smtClean="0"/>
              <a:t>Dievam pamatā ir </a:t>
            </a:r>
            <a:r>
              <a:rPr lang="lv-LV" sz="3600" b="1" dirty="0" smtClean="0"/>
              <a:t>3 atbildes </a:t>
            </a:r>
            <a:r>
              <a:rPr lang="lv-LV" sz="3600" dirty="0" smtClean="0"/>
              <a:t>uz lūgšanām:</a:t>
            </a:r>
          </a:p>
          <a:p>
            <a:pPr>
              <a:buFont typeface="Wingdings" pitchFamily="2" charset="2"/>
              <a:buChar char="§"/>
            </a:pPr>
            <a:endParaRPr lang="lv-LV" sz="3600" b="1" dirty="0" smtClean="0"/>
          </a:p>
          <a:p>
            <a:pPr>
              <a:buFont typeface="Wingdings" pitchFamily="2" charset="2"/>
              <a:buChar char="§"/>
            </a:pPr>
            <a:endParaRPr lang="lv-LV" sz="3600" b="1" dirty="0" smtClean="0"/>
          </a:p>
          <a:p>
            <a:pPr>
              <a:buFont typeface="Wingdings" pitchFamily="2" charset="2"/>
              <a:buChar char="§"/>
            </a:pPr>
            <a:endParaRPr lang="lv-LV" sz="3600" b="1" dirty="0" smtClean="0"/>
          </a:p>
          <a:p>
            <a:pPr>
              <a:buFont typeface="Wingdings" pitchFamily="2" charset="2"/>
              <a:buChar char="§"/>
            </a:pPr>
            <a:endParaRPr lang="lv-LV" sz="3600" b="1" dirty="0" smtClean="0"/>
          </a:p>
          <a:p>
            <a:pPr>
              <a:buFont typeface="Wingdings" pitchFamily="2" charset="2"/>
              <a:buChar char="§"/>
            </a:pPr>
            <a:r>
              <a:rPr lang="lv-LV" sz="3600" b="1" dirty="0" smtClean="0"/>
              <a:t>Dievs</a:t>
            </a:r>
            <a:r>
              <a:rPr lang="lv-LV" sz="3600" dirty="0" smtClean="0"/>
              <a:t> </a:t>
            </a:r>
            <a:r>
              <a:rPr lang="lv-LV" sz="3600" dirty="0"/>
              <a:t>visbiežāk </a:t>
            </a:r>
            <a:r>
              <a:rPr lang="lv-LV" sz="3600" b="1" dirty="0"/>
              <a:t>atbild</a:t>
            </a:r>
            <a:r>
              <a:rPr lang="lv-LV" sz="3600" dirty="0"/>
              <a:t> caur </a:t>
            </a:r>
            <a:r>
              <a:rPr lang="lv-LV" sz="3600" b="1" dirty="0"/>
              <a:t>Dieva vārdu</a:t>
            </a:r>
            <a:r>
              <a:rPr lang="lv-LV" sz="36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3600" dirty="0" smtClean="0"/>
              <a:t>Dievs grib, lai </a:t>
            </a:r>
            <a:r>
              <a:rPr lang="lv-LV" sz="3600" b="1" dirty="0" smtClean="0"/>
              <a:t>caur lūgšanām </a:t>
            </a:r>
            <a:r>
              <a:rPr lang="lv-LV" sz="3600" dirty="0" smtClean="0"/>
              <a:t>mēs kļūtu </a:t>
            </a:r>
            <a:r>
              <a:rPr lang="lv-LV" sz="3600" b="1" dirty="0" smtClean="0"/>
              <a:t>labi draugi </a:t>
            </a:r>
            <a:r>
              <a:rPr lang="lv-LV" sz="3600" dirty="0" smtClean="0"/>
              <a:t>ar </a:t>
            </a:r>
            <a:r>
              <a:rPr lang="lv-LV" sz="3600" b="1" dirty="0" smtClean="0"/>
              <a:t>Viņu</a:t>
            </a:r>
            <a:r>
              <a:rPr lang="lv-LV" sz="36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3600" b="1" dirty="0" smtClean="0"/>
              <a:t>Mācīsimies </a:t>
            </a:r>
            <a:r>
              <a:rPr lang="lv-LV" sz="3600" b="1" dirty="0"/>
              <a:t>Dievu lūgt regulāri!</a:t>
            </a:r>
          </a:p>
          <a:p>
            <a:pPr>
              <a:buFont typeface="Wingdings" pitchFamily="2" charset="2"/>
              <a:buChar char="§"/>
            </a:pPr>
            <a:endParaRPr lang="lv-LV" sz="1600" dirty="0"/>
          </a:p>
        </p:txBody>
      </p:sp>
      <p:sp>
        <p:nvSpPr>
          <p:cNvPr id="21508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FAF7D8C-AAC8-4809-B8D6-EEDC31107276}" type="slidenum">
              <a:rPr lang="lv-LV" sz="1400"/>
              <a:pPr algn="r"/>
              <a:t>13</a:t>
            </a:fld>
            <a:endParaRPr lang="lv-LV" sz="1400"/>
          </a:p>
        </p:txBody>
      </p:sp>
      <p:pic>
        <p:nvPicPr>
          <p:cNvPr id="7" name="Picture 2" descr="Praying hands Vectors &amp; Illustrations for Free Download | Freepik"/>
          <p:cNvPicPr>
            <a:picLocks noChangeAspect="1" noChangeArrowheads="1"/>
          </p:cNvPicPr>
          <p:nvPr/>
        </p:nvPicPr>
        <p:blipFill>
          <a:blip r:embed="rId2" cstate="print"/>
          <a:srcRect l="13742" r="10150" b="7978"/>
          <a:stretch>
            <a:fillRect/>
          </a:stretch>
        </p:blipFill>
        <p:spPr bwMode="auto">
          <a:xfrm flipH="1">
            <a:off x="6300192" y="1"/>
            <a:ext cx="2843808" cy="1556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Wait-and-See | Art, Stories &amp; Poet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4464" y="2132856"/>
            <a:ext cx="1921463" cy="2244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 l="2990" t="2807" b="7355"/>
          <a:stretch>
            <a:fillRect/>
          </a:stretch>
        </p:blipFill>
        <p:spPr bwMode="auto">
          <a:xfrm>
            <a:off x="373984" y="2276872"/>
            <a:ext cx="2117116" cy="2088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276872"/>
            <a:ext cx="2088232" cy="21262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14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90835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Lk.18:1-8 Lūgšana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 smtClean="0"/>
              <a:t>1</a:t>
            </a:r>
            <a:r>
              <a:rPr lang="lv-LV" sz="2800" dirty="0" smtClean="0"/>
              <a:t> Tad viņš stāstīja tiem līdzību par to, ka vienmēr vajag Dievu lūgt un nezaudēt drosmi. </a:t>
            </a:r>
            <a:r>
              <a:rPr lang="lv-LV" sz="2800" baseline="30000" dirty="0" smtClean="0"/>
              <a:t>2</a:t>
            </a:r>
            <a:r>
              <a:rPr lang="lv-LV" sz="2800" dirty="0" smtClean="0"/>
              <a:t> “Kādā pilsētā bija tiesnesis, kas Dieva nebijās un cilvēkus necienīja. </a:t>
            </a:r>
            <a:r>
              <a:rPr lang="lv-LV" sz="2800" baseline="30000" dirty="0" smtClean="0"/>
              <a:t>3</a:t>
            </a:r>
            <a:r>
              <a:rPr lang="lv-LV" sz="2800" dirty="0" smtClean="0"/>
              <a:t> Vēl tajā pilsētā bija kāda atraitne, un tā nāca pie viņa, sacīdama: iztiesā manu lietu pret manu pretinieku. </a:t>
            </a:r>
            <a:r>
              <a:rPr lang="lv-LV" sz="2800" baseline="30000" dirty="0" smtClean="0"/>
              <a:t>4</a:t>
            </a:r>
            <a:r>
              <a:rPr lang="lv-LV" sz="2800" dirty="0" smtClean="0"/>
              <a:t> Viņš ilgu laiku negribēja to darīt, bet pēc tam tomēr sacīja pie sevis: es Dieva nebīstos un cilvēkus necienu, </a:t>
            </a:r>
            <a:r>
              <a:rPr lang="lv-LV" sz="2800" baseline="30000" dirty="0" smtClean="0"/>
              <a:t>5</a:t>
            </a:r>
            <a:r>
              <a:rPr lang="lv-LV" sz="2800" dirty="0" smtClean="0"/>
              <a:t> taču šī atraitne mani nomoka, tādēļ iztiesāšu viņai par labu, ka beigās viņa nenāk un nesit mani vaigā. </a:t>
            </a:r>
            <a:r>
              <a:rPr lang="lv-LV" sz="2800" baseline="30000" dirty="0" smtClean="0"/>
              <a:t>6</a:t>
            </a:r>
            <a:r>
              <a:rPr lang="lv-LV" sz="2800" dirty="0" smtClean="0"/>
              <a:t> Kungs sacīja: ieklausieties, ko netaisnais tiesnesis saka! </a:t>
            </a:r>
            <a:r>
              <a:rPr lang="lv-LV" sz="2800" baseline="30000" dirty="0" smtClean="0"/>
              <a:t>7</a:t>
            </a:r>
            <a:r>
              <a:rPr lang="lv-LV" sz="2800" dirty="0" smtClean="0"/>
              <a:t> Vai tad Dievs lai neiztiesātu par labu saviem izredzētajiem, kas viņu piesauc dienu un nakti? Vai viņš vilcināsies? </a:t>
            </a:r>
            <a:r>
              <a:rPr lang="lv-LV" sz="2800" baseline="30000" dirty="0" smtClean="0"/>
              <a:t>8</a:t>
            </a:r>
            <a:r>
              <a:rPr lang="lv-LV" sz="2800" dirty="0" smtClean="0"/>
              <a:t> Es jums saku: viņš viņu lietu iztiesās ātri. Bet vai Cilvēka Dēls atnācis atradīs uz zemes ticību?”</a:t>
            </a:r>
            <a:endParaRPr lang="lv-LV" sz="24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16.okt.2022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Kas ir lūgšana?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71500"/>
            <a:ext cx="6084168" cy="580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lv-LV" sz="2400" dirty="0" smtClean="0"/>
              <a:t>Cilvēki saka: </a:t>
            </a:r>
            <a:r>
              <a:rPr lang="lv-LV" sz="2400" b="1" dirty="0" smtClean="0"/>
              <a:t>es nemāku Dievu lūgt</a:t>
            </a:r>
            <a:r>
              <a:rPr lang="lv-LV" sz="2400" dirty="0" smtClean="0"/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lv-LV" sz="2400" dirty="0" smtClean="0"/>
              <a:t>Vai tu </a:t>
            </a:r>
            <a:r>
              <a:rPr lang="lv-LV" sz="2400" b="1" dirty="0" smtClean="0"/>
              <a:t>māki sarunāties </a:t>
            </a:r>
            <a:r>
              <a:rPr lang="lv-LV" sz="2400" dirty="0" smtClean="0"/>
              <a:t>ar savu </a:t>
            </a:r>
            <a:r>
              <a:rPr lang="lv-LV" sz="2400" b="1" dirty="0" smtClean="0"/>
              <a:t>draugu/draudzeni</a:t>
            </a:r>
            <a:r>
              <a:rPr lang="lv-LV" sz="2400" dirty="0" smtClean="0"/>
              <a:t>?</a:t>
            </a:r>
          </a:p>
          <a:p>
            <a:pPr>
              <a:buFont typeface="Wingdings" pitchFamily="2" charset="2"/>
              <a:buChar char="§"/>
            </a:pPr>
            <a:r>
              <a:rPr lang="lv-LV" sz="2800" i="1" dirty="0" smtClean="0"/>
              <a:t>“Es jūs vairs nesaucu par kalpiem, jo to, ko dara kungs, viņa kalps nezina. Es jūs saucu par draugiem, jo es esmu jums darījis zināmu visu, ko dzirdēju no Tēva.” </a:t>
            </a:r>
            <a:r>
              <a:rPr lang="lv-LV" sz="2800" dirty="0" smtClean="0"/>
              <a:t>(Jņ.15:15)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lv-LV" sz="2800" dirty="0" smtClean="0"/>
              <a:t>Lūgšana </a:t>
            </a:r>
            <a:r>
              <a:rPr lang="lv-LV" sz="2800" dirty="0" smtClean="0"/>
              <a:t>ir </a:t>
            </a:r>
            <a:r>
              <a:rPr lang="lv-LV" sz="2800" b="1" dirty="0" smtClean="0"/>
              <a:t>saruna ar Dievu</a:t>
            </a:r>
            <a:r>
              <a:rPr lang="lv-LV" sz="2800" dirty="0" smtClean="0"/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lv-LV" sz="1000" dirty="0" smtClean="0"/>
          </a:p>
          <a:p>
            <a:pPr>
              <a:buFont typeface="Wingdings" pitchFamily="2" charset="2"/>
              <a:buChar char="§"/>
            </a:pPr>
            <a:r>
              <a:rPr lang="lv-LV" sz="2800" b="1" dirty="0" smtClean="0"/>
              <a:t>Lūgšanā</a:t>
            </a:r>
            <a:r>
              <a:rPr lang="lv-LV" sz="2800" dirty="0" smtClean="0"/>
              <a:t> Dievam varam teikt </a:t>
            </a:r>
            <a:r>
              <a:rPr lang="lv-LV" sz="2800" b="1" dirty="0" smtClean="0"/>
              <a:t>visu</a:t>
            </a:r>
            <a:r>
              <a:rPr lang="lv-LV" sz="2800" dirty="0" smtClean="0"/>
              <a:t>,                                       kas man </a:t>
            </a:r>
            <a:r>
              <a:rPr lang="lv-LV" sz="2800" b="1" dirty="0" smtClean="0"/>
              <a:t>uz sirds</a:t>
            </a:r>
            <a:r>
              <a:rPr lang="lv-LV" sz="28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lv-LV" sz="1000" dirty="0" smtClean="0"/>
          </a:p>
        </p:txBody>
      </p:sp>
      <p:sp>
        <p:nvSpPr>
          <p:cNvPr id="410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BAF514-3F17-4A0C-87B6-477F4A470B29}" type="slidenum">
              <a:rPr lang="lv-LV" smtClean="0">
                <a:latin typeface="Arial" pitchFamily="34" charset="0"/>
              </a:rPr>
              <a:pPr/>
              <a:t>3</a:t>
            </a:fld>
            <a:endParaRPr lang="lv-LV" dirty="0" smtClean="0">
              <a:latin typeface="Arial" pitchFamily="34" charset="0"/>
            </a:endParaRPr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484784"/>
            <a:ext cx="3347864" cy="381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Ķēniņa Dāvida lūgšana: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980728"/>
            <a:ext cx="6084168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 smtClean="0"/>
              <a:t>Dāvids sarunājas ar Dievu, kā ar draugu un lūdz palīdzību cīņā ar ienaidniekiem</a:t>
            </a:r>
            <a:r>
              <a:rPr lang="lv-LV" sz="2400" dirty="0" smtClean="0"/>
              <a:t>:</a:t>
            </a:r>
          </a:p>
          <a:p>
            <a:pPr>
              <a:buFont typeface="Wingdings" pitchFamily="2" charset="2"/>
              <a:buChar char="§"/>
            </a:pPr>
            <a:endParaRPr lang="lv-LV" sz="2400" dirty="0" smtClean="0"/>
          </a:p>
          <a:p>
            <a:pPr>
              <a:buFont typeface="Wingdings" pitchFamily="2" charset="2"/>
              <a:buChar char="§"/>
            </a:pPr>
            <a:r>
              <a:rPr lang="lv-LV" sz="2800" i="1" dirty="0" smtClean="0"/>
              <a:t>“Esi man žēlīgs, Kungs, uzlūko manu postu, ko es ciešu no saviem ienaidniekiem; Tu esi tas, kas mani atrauj no nāves vārtiem</a:t>
            </a:r>
            <a:r>
              <a:rPr lang="lv-LV" sz="2800" i="1" dirty="0" smtClean="0"/>
              <a:t>, lai </a:t>
            </a:r>
            <a:r>
              <a:rPr lang="lv-LV" sz="2800" i="1" dirty="0" smtClean="0"/>
              <a:t>es daudzinu visus Tavus slavas pilnos </a:t>
            </a:r>
            <a:r>
              <a:rPr lang="lv-LV" sz="2800" i="1" dirty="0" smtClean="0"/>
              <a:t>darbus.” </a:t>
            </a:r>
            <a:r>
              <a:rPr lang="lv-LV" sz="2800" dirty="0" smtClean="0"/>
              <a:t>(Ps.9:14-15</a:t>
            </a:r>
            <a:r>
              <a:rPr lang="lv-LV" sz="2800" dirty="0" smtClean="0"/>
              <a:t>)</a:t>
            </a:r>
          </a:p>
          <a:p>
            <a:pPr>
              <a:buFont typeface="Wingdings" pitchFamily="2" charset="2"/>
              <a:buChar char="§"/>
            </a:pPr>
            <a:endParaRPr lang="lv-LV" sz="1000" dirty="0" smtClean="0"/>
          </a:p>
        </p:txBody>
      </p:sp>
      <p:sp>
        <p:nvSpPr>
          <p:cNvPr id="410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BAF514-3F17-4A0C-87B6-477F4A470B29}" type="slidenum">
              <a:rPr lang="lv-LV" smtClean="0">
                <a:latin typeface="Arial" pitchFamily="34" charset="0"/>
              </a:rPr>
              <a:pPr/>
              <a:t>4</a:t>
            </a:fld>
            <a:endParaRPr lang="lv-LV" dirty="0" smtClean="0">
              <a:latin typeface="Arial" pitchFamily="34" charset="0"/>
            </a:endParaRPr>
          </a:p>
        </p:txBody>
      </p:sp>
      <p:pic>
        <p:nvPicPr>
          <p:cNvPr id="35842" name="Picture 2" descr="Praying With Faith | The Layman's Bi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5160" y="1484784"/>
            <a:ext cx="323766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</a:t>
            </a:r>
            <a:r>
              <a:rPr lang="lv-LV" b="1" dirty="0" smtClean="0">
                <a:solidFill>
                  <a:schemeClr val="tx1"/>
                </a:solidFill>
              </a:rPr>
              <a:t>ūgšana</a:t>
            </a:r>
            <a:r>
              <a:rPr lang="lv-LV" b="1" dirty="0" smtClean="0">
                <a:solidFill>
                  <a:schemeClr val="tx1"/>
                </a:solidFill>
              </a:rPr>
              <a:t> ir divvirzienu saruna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71500"/>
            <a:ext cx="882047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400" b="1" dirty="0" smtClean="0"/>
              <a:t>Viņš </a:t>
            </a:r>
            <a:r>
              <a:rPr lang="lv-LV" sz="2400" b="1" dirty="0"/>
              <a:t>dzird </a:t>
            </a:r>
            <a:r>
              <a:rPr lang="lv-LV" sz="2400" dirty="0"/>
              <a:t>mūsu </a:t>
            </a:r>
            <a:r>
              <a:rPr lang="lv-LV" sz="2400" b="1" dirty="0"/>
              <a:t>lūgšanas</a:t>
            </a:r>
            <a:r>
              <a:rPr lang="lv-LV" sz="2400" dirty="0"/>
              <a:t> un mēs </a:t>
            </a:r>
            <a:r>
              <a:rPr lang="lv-LV" sz="2400" b="1" dirty="0"/>
              <a:t>mācāmies sadzirdēt</a:t>
            </a:r>
            <a:r>
              <a:rPr lang="lv-LV" sz="2400" dirty="0"/>
              <a:t>, ko </a:t>
            </a:r>
            <a:r>
              <a:rPr lang="lv-LV" sz="2400" b="1" dirty="0"/>
              <a:t>Viņš atbild</a:t>
            </a:r>
            <a:r>
              <a:rPr lang="lv-LV" sz="2400" dirty="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2400" b="1" dirty="0"/>
              <a:t>Dievs mums atbild </a:t>
            </a:r>
            <a:r>
              <a:rPr lang="lv-LV" sz="2400" dirty="0"/>
              <a:t>un</a:t>
            </a:r>
            <a:r>
              <a:rPr lang="lv-LV" sz="2400" b="1" dirty="0"/>
              <a:t> mēs klausāmies </a:t>
            </a:r>
            <a:r>
              <a:rPr lang="lv-LV" sz="2400" dirty="0"/>
              <a:t>caur: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lv-LV" sz="800" b="1" dirty="0"/>
          </a:p>
          <a:p>
            <a:endParaRPr lang="lv-LV" sz="2400" b="1" dirty="0"/>
          </a:p>
        </p:txBody>
      </p:sp>
      <p:sp>
        <p:nvSpPr>
          <p:cNvPr id="410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BAF514-3F17-4A0C-87B6-477F4A470B29}" type="slidenum">
              <a:rPr lang="lv-LV" smtClean="0">
                <a:latin typeface="Arial" pitchFamily="34" charset="0"/>
              </a:rPr>
              <a:pPr/>
              <a:t>5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340768"/>
            <a:ext cx="2555776" cy="2232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http://t1.gstatic.com/images?q=tbn:ANd9GcRsMhjGGJOspy9BTdSKH4xadMyhQjfBaAw-Lbyb3AIzqprW05w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152443"/>
            <a:ext cx="7200800" cy="2940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al 7"/>
          <p:cNvSpPr/>
          <p:nvPr/>
        </p:nvSpPr>
        <p:spPr>
          <a:xfrm>
            <a:off x="0" y="1988840"/>
            <a:ext cx="367240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1.Svētiem rakstiem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067944" y="2996952"/>
            <a:ext cx="4320480" cy="1224136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3.Apstākļiem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967536" y="4437112"/>
            <a:ext cx="3996952" cy="1224136"/>
          </a:xfrm>
          <a:prstGeom prst="ellipse">
            <a:avLst/>
          </a:prstGeom>
          <a:solidFill>
            <a:schemeClr val="accent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4.Domas, Vēlmes,  Idejas sirdī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3501008"/>
            <a:ext cx="3816424" cy="1440160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2.Ticības brāļiem un māsām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5859269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 smtClean="0"/>
              <a:t>Bet </a:t>
            </a:r>
            <a:r>
              <a:rPr lang="lv-LV" sz="2800" b="1" dirty="0" smtClean="0"/>
              <a:t>viss ir jāpārbauda svēto rakstu gaismā</a:t>
            </a:r>
          </a:p>
          <a:p>
            <a:pPr>
              <a:buFont typeface="Wingdings" pitchFamily="2" charset="2"/>
              <a:buChar char="§"/>
            </a:pPr>
            <a:r>
              <a:rPr lang="lv-LV" sz="2800" b="1" dirty="0" smtClean="0"/>
              <a:t>Dievs nekad nerunā pretēji Bībelei!</a:t>
            </a:r>
            <a:endParaRPr lang="lv-LV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715125" cy="692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Lūgšana un darbi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124744"/>
            <a:ext cx="558011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lv-LV" sz="2400" dirty="0" smtClean="0"/>
              <a:t>Cilvēki </a:t>
            </a:r>
            <a:r>
              <a:rPr lang="lv-LV" sz="2400" dirty="0"/>
              <a:t>bieži saka: </a:t>
            </a:r>
            <a:r>
              <a:rPr lang="lv-LV" sz="2400" u="sng" dirty="0"/>
              <a:t>Ticīgie tik tur rokas kopā, lūdz</a:t>
            </a:r>
            <a:r>
              <a:rPr lang="lv-LV" sz="2400" dirty="0"/>
              <a:t>. Nē ticīgie ir visdarbīgākie ļaudis. Lūgšana </a:t>
            </a:r>
            <a:r>
              <a:rPr lang="lv-LV" sz="2400" b="1" dirty="0"/>
              <a:t>nav atrauta no realitātes</a:t>
            </a:r>
            <a:r>
              <a:rPr lang="lv-LV" sz="2400" dirty="0"/>
              <a:t>.</a:t>
            </a:r>
            <a:r>
              <a:rPr lang="lv-LV" dirty="0"/>
              <a:t> </a:t>
            </a:r>
            <a:endParaRPr lang="en-US" sz="24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lv-LV" sz="2400" dirty="0" smtClean="0"/>
              <a:t>Kristieši ir izveidojuši: pirmās </a:t>
            </a:r>
            <a:r>
              <a:rPr lang="lv-LV" sz="2400" b="1" dirty="0" smtClean="0"/>
              <a:t>skolas</a:t>
            </a:r>
            <a:r>
              <a:rPr lang="lv-LV" sz="2400" dirty="0" smtClean="0"/>
              <a:t>, </a:t>
            </a:r>
            <a:r>
              <a:rPr lang="lv-LV" sz="2400" b="1" dirty="0" smtClean="0"/>
              <a:t>slimnīcas</a:t>
            </a:r>
            <a:r>
              <a:rPr lang="lv-LV" sz="2400" dirty="0" smtClean="0"/>
              <a:t>, </a:t>
            </a:r>
            <a:r>
              <a:rPr lang="lv-LV" sz="2400" b="1" dirty="0" smtClean="0"/>
              <a:t>pansionātus</a:t>
            </a:r>
            <a:r>
              <a:rPr lang="lv-LV" sz="2400" dirty="0" smtClean="0"/>
              <a:t>, </a:t>
            </a:r>
            <a:r>
              <a:rPr lang="lv-LV" sz="2400" b="1" dirty="0" smtClean="0"/>
              <a:t>bērnu namus, vergu atbrīvošanas kustības </a:t>
            </a:r>
            <a:r>
              <a:rPr lang="lv-LV" sz="2400" dirty="0" smtClean="0"/>
              <a:t>u.c.</a:t>
            </a:r>
            <a:endParaRPr lang="lv-LV" sz="24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lv-LV" sz="2400" b="1" dirty="0"/>
              <a:t>Lūgšana</a:t>
            </a:r>
            <a:r>
              <a:rPr lang="lv-LV" sz="2400" dirty="0"/>
              <a:t> un </a:t>
            </a:r>
            <a:r>
              <a:rPr lang="lv-LV" sz="2400" b="1" dirty="0"/>
              <a:t>darbi</a:t>
            </a:r>
            <a:r>
              <a:rPr lang="lv-LV" sz="2400" dirty="0"/>
              <a:t> ir kā laivā </a:t>
            </a:r>
            <a:r>
              <a:rPr lang="lv-LV" sz="2400" b="1" dirty="0"/>
              <a:t>2 airi</a:t>
            </a:r>
            <a:r>
              <a:rPr lang="lv-LV" sz="2400" dirty="0"/>
              <a:t>. 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lv-LV" sz="2400" dirty="0"/>
              <a:t>Lai tiktu uz priekšu </a:t>
            </a:r>
            <a:r>
              <a:rPr lang="lv-LV" sz="2400" b="1" dirty="0"/>
              <a:t>jāairē ar abiem</a:t>
            </a:r>
            <a:r>
              <a:rPr lang="lv-LV" sz="2400" dirty="0"/>
              <a:t>. Ja airē ar 1, griežas uz riņķi.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lv-LV" sz="2400" dirty="0"/>
              <a:t>Luters: </a:t>
            </a:r>
            <a:r>
              <a:rPr lang="lv-LV" sz="2400" u="sng" dirty="0"/>
              <a:t>Lūdz tā it kā, nekas no tevis nav atkarīgs un strādā tā it kā D. nebūtu</a:t>
            </a:r>
            <a:r>
              <a:rPr lang="lv-LV" sz="2400" dirty="0"/>
              <a:t>. 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FE8DCD-1BC5-4B7D-907F-E4FA889FDD4D}" type="slidenum">
              <a:rPr lang="lv-LV" smtClean="0">
                <a:latin typeface="Arial" pitchFamily="34" charset="0"/>
              </a:rPr>
              <a:pPr/>
              <a:t>6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543" y="908720"/>
            <a:ext cx="3643458" cy="5184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solidFill>
                  <a:schemeClr val="tx1"/>
                </a:solidFill>
              </a:rPr>
              <a:t>Kāpēc Dievs </a:t>
            </a:r>
            <a:r>
              <a:rPr lang="lv-LV" sz="3600" b="1" dirty="0" smtClean="0">
                <a:solidFill>
                  <a:schemeClr val="tx1"/>
                </a:solidFill>
              </a:rPr>
              <a:t>neatbild </a:t>
            </a:r>
            <a:r>
              <a:rPr lang="lv-LV" sz="3600" b="1" dirty="0" smtClean="0">
                <a:solidFill>
                  <a:schemeClr val="tx1"/>
                </a:solidFill>
              </a:rPr>
              <a:t>uz lūgšanām?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1437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lv-LV" sz="3200" dirty="0"/>
              <a:t>Dievam pamatā ir </a:t>
            </a:r>
            <a:r>
              <a:rPr lang="lv-LV" sz="3200" b="1" dirty="0"/>
              <a:t>3 atbildes </a:t>
            </a:r>
            <a:r>
              <a:rPr lang="lv-LV" sz="3200" dirty="0"/>
              <a:t>uz lūgšanām:</a:t>
            </a:r>
          </a:p>
          <a:p>
            <a:pPr marL="457200" indent="-457200"/>
            <a:endParaRPr lang="lv-LV" sz="800" u="sng" dirty="0"/>
          </a:p>
        </p:txBody>
      </p:sp>
      <p:sp>
        <p:nvSpPr>
          <p:cNvPr id="7172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F55F3E8-13F5-461B-B837-46E7CE349E0A}" type="slidenum">
              <a:rPr lang="lv-LV" sz="1400"/>
              <a:pPr algn="r"/>
              <a:t>7</a:t>
            </a:fld>
            <a:endParaRPr lang="lv-LV" sz="1400"/>
          </a:p>
        </p:txBody>
      </p:sp>
      <p:pic>
        <p:nvPicPr>
          <p:cNvPr id="29702" name="Picture 6" descr="Wait-and-See | Art, Stories &amp; Poet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4934" y="2204864"/>
            <a:ext cx="2849066" cy="3327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 cstate="print"/>
          <a:srcRect l="2990" t="2807" b="7355"/>
          <a:stretch>
            <a:fillRect/>
          </a:stretch>
        </p:blipFill>
        <p:spPr bwMode="auto">
          <a:xfrm>
            <a:off x="0" y="2348880"/>
            <a:ext cx="3139172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348880"/>
            <a:ext cx="3096344" cy="3152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584233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lv-LV" sz="2600" dirty="0" smtClean="0"/>
              <a:t>P</a:t>
            </a:r>
            <a:r>
              <a:rPr lang="lv-LV" sz="2600" dirty="0"/>
              <a:t>. Kāds ir teicis: Ja Dievs atbildētu visas lūgšanas, tad aprecētu nepareizās sievietes vairākas reizes.</a:t>
            </a:r>
          </a:p>
          <a:p>
            <a:pPr marL="457200" indent="-457200"/>
            <a:endParaRPr lang="lv-LV" sz="800" u="sng" dirty="0"/>
          </a:p>
        </p:txBody>
      </p:sp>
      <p:sp>
        <p:nvSpPr>
          <p:cNvPr id="13" name="Rectangle 12"/>
          <p:cNvSpPr/>
          <p:nvPr/>
        </p:nvSpPr>
        <p:spPr>
          <a:xfrm>
            <a:off x="899592" y="1628800"/>
            <a:ext cx="10118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400" b="1" dirty="0" smtClean="0"/>
              <a:t>1.</a:t>
            </a:r>
            <a:r>
              <a:rPr lang="lv-LV" sz="4000" b="1" dirty="0" smtClean="0"/>
              <a:t>Jā</a:t>
            </a:r>
            <a:endParaRPr lang="en-US" sz="4000" b="1" dirty="0"/>
          </a:p>
        </p:txBody>
      </p:sp>
      <p:sp>
        <p:nvSpPr>
          <p:cNvPr id="14" name="Rectangle 13"/>
          <p:cNvSpPr/>
          <p:nvPr/>
        </p:nvSpPr>
        <p:spPr>
          <a:xfrm>
            <a:off x="3966330" y="1713002"/>
            <a:ext cx="11817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800" b="1" dirty="0" smtClean="0"/>
              <a:t>2.</a:t>
            </a:r>
            <a:r>
              <a:rPr lang="lv-LV" sz="4000" b="1" dirty="0" smtClean="0"/>
              <a:t>Nē</a:t>
            </a:r>
            <a:endParaRPr lang="en-US" sz="4000" b="1" dirty="0"/>
          </a:p>
        </p:txBody>
      </p:sp>
      <p:sp>
        <p:nvSpPr>
          <p:cNvPr id="15" name="Rectangle 14"/>
          <p:cNvSpPr/>
          <p:nvPr/>
        </p:nvSpPr>
        <p:spPr>
          <a:xfrm>
            <a:off x="6585438" y="1556792"/>
            <a:ext cx="23070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800" b="1" dirty="0" smtClean="0"/>
              <a:t>3.</a:t>
            </a:r>
            <a:r>
              <a:rPr lang="lv-LV" sz="4000" b="1" dirty="0" smtClean="0"/>
              <a:t>Pagaidi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24128" y="620688"/>
            <a:ext cx="3419872" cy="39160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5544616" cy="5544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Slide Number Placeholder 6"/>
          <p:cNvSpPr txBox="1">
            <a:spLocks noGrp="1"/>
          </p:cNvSpPr>
          <p:nvPr/>
        </p:nvSpPr>
        <p:spPr bwMode="auto">
          <a:xfrm>
            <a:off x="4897016" y="569972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0B0BD87-F1D7-4751-81C5-E98C0AB1D8CB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8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Kad Dievs atbild ar NĒ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Hexagon 7"/>
          <p:cNvSpPr/>
          <p:nvPr/>
        </p:nvSpPr>
        <p:spPr>
          <a:xfrm>
            <a:off x="2555776" y="692696"/>
            <a:ext cx="2412776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Kaprīzes lūgumi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Hexagon 8"/>
          <p:cNvSpPr/>
          <p:nvPr/>
        </p:nvSpPr>
        <p:spPr>
          <a:xfrm>
            <a:off x="467544" y="5085184"/>
            <a:ext cx="2484784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Nepareizi motīvi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2987824" y="4221088"/>
            <a:ext cx="3024336" cy="1584176"/>
          </a:xfrm>
          <a:prstGeom prst="hexagon">
            <a:avLst/>
          </a:prstGeom>
          <a:solidFill>
            <a:schemeClr val="accent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Dieva gribas pārprašana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5724128" y="5013176"/>
            <a:ext cx="3240360" cy="1584176"/>
          </a:xfrm>
          <a:prstGeom prst="hexagon">
            <a:avLst/>
          </a:prstGeom>
          <a:solidFill>
            <a:schemeClr val="accent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Lūgumi, kas var nākt par sliktu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Hexagon 11"/>
          <p:cNvSpPr/>
          <p:nvPr/>
        </p:nvSpPr>
        <p:spPr>
          <a:xfrm>
            <a:off x="5724128" y="3284984"/>
            <a:ext cx="3240360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Nepiedošana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2987824" y="2348880"/>
            <a:ext cx="3096344" cy="158417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Nenožēlots grēks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Atbildētas lūgšanas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71500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lv-LV" sz="2800" dirty="0"/>
              <a:t>„</a:t>
            </a:r>
            <a:r>
              <a:rPr lang="lv-LV" sz="2800" i="1" dirty="0"/>
              <a:t>Ja jūs paliekat manī, jūs varēsit lūgt, ko gribēsit, un to jūs dabūsit</a:t>
            </a:r>
            <a:r>
              <a:rPr lang="lv-LV" sz="2800" dirty="0"/>
              <a:t>.” </a:t>
            </a:r>
            <a:r>
              <a:rPr lang="lv-LV" sz="2800" i="1" dirty="0"/>
              <a:t>/Jņ.15:7/</a:t>
            </a:r>
            <a:r>
              <a:rPr lang="lv-LV" sz="2800" dirty="0"/>
              <a:t>  </a:t>
            </a:r>
          </a:p>
          <a:p>
            <a:pPr>
              <a:buFont typeface="Wingdings" pitchFamily="2" charset="2"/>
              <a:buChar char="§"/>
            </a:pPr>
            <a:r>
              <a:rPr lang="lv-LV" sz="3200" dirty="0" smtClean="0"/>
              <a:t>Nevis mehāniski, bet ja </a:t>
            </a:r>
            <a:r>
              <a:rPr lang="lv-LV" sz="3200" dirty="0"/>
              <a:t>mūsu </a:t>
            </a:r>
            <a:r>
              <a:rPr lang="lv-LV" sz="3200" b="1" dirty="0"/>
              <a:t>domas</a:t>
            </a:r>
            <a:r>
              <a:rPr lang="lv-LV" sz="3200" dirty="0"/>
              <a:t> sakņojas </a:t>
            </a:r>
            <a:r>
              <a:rPr lang="lv-LV" sz="3200" b="1" dirty="0"/>
              <a:t>Dieva vārdā</a:t>
            </a:r>
            <a:r>
              <a:rPr lang="lv-LV" sz="3200" dirty="0"/>
              <a:t>, tad  arī mūsu </a:t>
            </a:r>
            <a:r>
              <a:rPr lang="lv-LV" sz="3200" b="1" dirty="0"/>
              <a:t>griba</a:t>
            </a:r>
            <a:r>
              <a:rPr lang="lv-LV" sz="3200" dirty="0"/>
              <a:t> ir tajā.</a:t>
            </a:r>
            <a:endParaRPr lang="lv-LV" sz="2800" dirty="0"/>
          </a:p>
          <a:p>
            <a:pPr>
              <a:buFont typeface="Wingdings" pitchFamily="2" charset="2"/>
              <a:buChar char="§"/>
            </a:pPr>
            <a:r>
              <a:rPr lang="lv-LV" sz="2800" b="1" dirty="0"/>
              <a:t>Mazi bērni</a:t>
            </a:r>
            <a:r>
              <a:rPr lang="lv-LV" sz="2800" dirty="0"/>
              <a:t> bērnībā </a:t>
            </a:r>
            <a:r>
              <a:rPr lang="lv-LV" sz="2800" b="1" dirty="0"/>
              <a:t>daudz lūdz </a:t>
            </a:r>
            <a:r>
              <a:rPr lang="lv-LV" sz="2800" dirty="0"/>
              <a:t>un </a:t>
            </a:r>
            <a:r>
              <a:rPr lang="lv-LV" sz="2800" b="1" dirty="0"/>
              <a:t>maz dabū </a:t>
            </a:r>
            <a:r>
              <a:rPr lang="lv-LV" sz="2800" dirty="0" smtClean="0"/>
              <a:t>Kad </a:t>
            </a:r>
            <a:r>
              <a:rPr lang="lv-LV" sz="2800" dirty="0"/>
              <a:t>bērni </a:t>
            </a:r>
            <a:r>
              <a:rPr lang="lv-LV" sz="2800" b="1" dirty="0"/>
              <a:t>paaugas</a:t>
            </a:r>
            <a:r>
              <a:rPr lang="lv-LV" sz="2800" dirty="0"/>
              <a:t>, viņu </a:t>
            </a:r>
            <a:r>
              <a:rPr lang="lv-LV" sz="2800" b="1" dirty="0"/>
              <a:t>lūgumi</a:t>
            </a:r>
            <a:r>
              <a:rPr lang="lv-LV" sz="2800" dirty="0"/>
              <a:t> kļūst </a:t>
            </a:r>
            <a:r>
              <a:rPr lang="lv-LV" sz="2800" b="1" dirty="0"/>
              <a:t>nopietnāki</a:t>
            </a:r>
            <a:r>
              <a:rPr lang="lv-LV" sz="2800" dirty="0"/>
              <a:t> un vairāk arī no </a:t>
            </a:r>
            <a:r>
              <a:rPr lang="lv-LV" sz="2800" b="1" dirty="0"/>
              <a:t>vecāku</a:t>
            </a:r>
            <a:r>
              <a:rPr lang="lv-LV" sz="2800" dirty="0"/>
              <a:t> puses tiek </a:t>
            </a:r>
            <a:r>
              <a:rPr lang="lv-LV" sz="2800" b="1" dirty="0"/>
              <a:t>atbildēts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58D940-AFA0-4083-8D55-C7965676BDEB}" type="slidenum">
              <a:rPr lang="lv-LV" smtClean="0">
                <a:latin typeface="Arial" pitchFamily="34" charset="0"/>
              </a:rPr>
              <a:pPr/>
              <a:t>9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28674" name="Picture 2" descr="Seven Keys to Answered Prayer | theTrumpet.com"/>
          <p:cNvPicPr>
            <a:picLocks noChangeAspect="1" noChangeArrowheads="1"/>
          </p:cNvPicPr>
          <p:nvPr/>
        </p:nvPicPr>
        <p:blipFill>
          <a:blip r:embed="rId2" cstate="print"/>
          <a:srcRect r="8651"/>
          <a:stretch>
            <a:fillRect/>
          </a:stretch>
        </p:blipFill>
        <p:spPr bwMode="auto">
          <a:xfrm>
            <a:off x="1187624" y="3645024"/>
            <a:ext cx="6264696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5585</TotalTime>
  <Words>933</Words>
  <Application>Microsoft Office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Lk.18:1-8 Lūgšana</vt:lpstr>
      <vt:lpstr>Lk.18:1-8 Lūgšana</vt:lpstr>
      <vt:lpstr>Kas ir lūgšana?</vt:lpstr>
      <vt:lpstr>Ķēniņa Dāvida lūgšana:</vt:lpstr>
      <vt:lpstr>Lūgšana ir divvirzienu saruna</vt:lpstr>
      <vt:lpstr>Lūgšana un darbi</vt:lpstr>
      <vt:lpstr>Kāpēc Dievs neatbild uz lūgšanām?</vt:lpstr>
      <vt:lpstr>Kad Dievs atbild ar NĒ</vt:lpstr>
      <vt:lpstr>Atbildētas lūgšanas</vt:lpstr>
      <vt:lpstr>Kāpēc Dievs vienmēr neatbild uzreiz?</vt:lpstr>
      <vt:lpstr>Slide 11</vt:lpstr>
      <vt:lpstr>Slide 12</vt:lpstr>
      <vt:lpstr>Lūgšana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99</cp:revision>
  <dcterms:created xsi:type="dcterms:W3CDTF">2010-10-07T14:46:11Z</dcterms:created>
  <dcterms:modified xsi:type="dcterms:W3CDTF">2022-10-17T15:36:29Z</dcterms:modified>
</cp:coreProperties>
</file>