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1" r:id="rId2"/>
    <p:sldId id="282" r:id="rId3"/>
    <p:sldId id="258" r:id="rId4"/>
    <p:sldId id="284" r:id="rId5"/>
    <p:sldId id="261" r:id="rId6"/>
    <p:sldId id="268" r:id="rId7"/>
    <p:sldId id="273" r:id="rId8"/>
    <p:sldId id="274" r:id="rId9"/>
    <p:sldId id="275" r:id="rId10"/>
    <p:sldId id="280" r:id="rId11"/>
    <p:sldId id="283"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44A63829-DAFC-417F-BEA0-B912962DBF96}" type="datetimeFigureOut">
              <a:rPr lang="en-US"/>
              <a:pPr>
                <a:defRPr/>
              </a:pPr>
              <a:t>4/11/2020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D270934A-D435-4B3D-B63A-3D32A90FD91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AF44557-2FAE-4B55-A0BD-C1CDE56812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86F59BC-DB50-4AD0-8780-0648938058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8C3AC5-F8C1-4299-A3F5-D1108C5EA55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2668CFA-9F2C-4B6F-A821-276090EA7C69}"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07EE25-8FA0-4A01-A735-17FC8FD28D87}"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C50ED2F-E28F-4D40-A36A-5EC142E6A36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783B246-E0A8-4A29-BE94-285F0E1755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C08983C-8039-4B8F-8CDE-947ACF4379E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EACEC82-3A69-4D51-8134-097E76C6B94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5B9C2C1-9B87-4DB6-827E-CBF9A7A5566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BC79D3-6F91-40C9-9E62-1416CFEF1BA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E6AD6F8-19E0-4599-8D47-0A145B6D3C3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smtClean="0"/>
              <a:t>Jņ.20:1-18 Lieldienas</a:t>
            </a:r>
            <a:r>
              <a:rPr lang="lv-LV" smtClean="0"/>
              <a:t> </a:t>
            </a:r>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12.apr.2020.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394EEB1E-70CE-44AA-8A43-2B7368E64F25}" type="slidenum">
              <a:rPr lang="lv-LV" smtClean="0"/>
              <a:pPr/>
              <a:t>1</a:t>
            </a:fld>
            <a:endParaRPr lang="lv-LV" smtClean="0"/>
          </a:p>
        </p:txBody>
      </p:sp>
      <p:pic>
        <p:nvPicPr>
          <p:cNvPr id="7" name="Picture 8" descr="http://t0.gstatic.com/images?q=tbn:ANd9GcSls1n-ZNGT4ZpVA5dYXkk0HIA8Rmez6LEftjW8NwxY43EFtf0Sag"/>
          <p:cNvPicPr>
            <a:picLocks noChangeAspect="1" noChangeArrowheads="1"/>
          </p:cNvPicPr>
          <p:nvPr/>
        </p:nvPicPr>
        <p:blipFill>
          <a:blip r:embed="rId3" cstate="print"/>
          <a:srcRect/>
          <a:stretch>
            <a:fillRect/>
          </a:stretch>
        </p:blipFill>
        <p:spPr bwMode="auto">
          <a:xfrm>
            <a:off x="642910" y="1142984"/>
            <a:ext cx="7753045" cy="53363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16 Jēzus viņai saka: "Marija!" Viņa apgriezās un ebrejiski saka uz Viņu: "Rabuni" (tas ir: mācītājs)! 17 Bet Jēzus viņai saka: "Neaizskar Mani, jo Es vēl neesmu aizgājis pie Tēva</a:t>
            </a:r>
            <a:endParaRPr lang="lv-LV" sz="2600" i="1" smtClean="0"/>
          </a:p>
        </p:txBody>
      </p:sp>
      <p:sp>
        <p:nvSpPr>
          <p:cNvPr id="7" name="Rectangle 6"/>
          <p:cNvSpPr>
            <a:spLocks noChangeArrowheads="1"/>
          </p:cNvSpPr>
          <p:nvPr/>
        </p:nvSpPr>
        <p:spPr bwMode="auto">
          <a:xfrm>
            <a:off x="0" y="1214438"/>
            <a:ext cx="5643563" cy="5694362"/>
          </a:xfrm>
          <a:prstGeom prst="rect">
            <a:avLst/>
          </a:prstGeom>
          <a:noFill/>
          <a:ln w="9525">
            <a:noFill/>
            <a:miter lim="800000"/>
            <a:headEnd/>
            <a:tailEnd/>
          </a:ln>
        </p:spPr>
        <p:txBody>
          <a:bodyPr>
            <a:spAutoFit/>
          </a:bodyPr>
          <a:lstStyle/>
          <a:p>
            <a:pPr>
              <a:buFontTx/>
              <a:buChar char="•"/>
            </a:pPr>
            <a:r>
              <a:rPr lang="lv-LV" sz="2800" b="1"/>
              <a:t>Jēzus </a:t>
            </a:r>
            <a:r>
              <a:rPr lang="lv-LV" sz="2800"/>
              <a:t>uzrunā </a:t>
            </a:r>
            <a:r>
              <a:rPr lang="lv-LV" sz="2800" b="1"/>
              <a:t>Mariju</a:t>
            </a:r>
            <a:r>
              <a:rPr lang="lv-LV" sz="2800"/>
              <a:t> tā, kā tikai </a:t>
            </a:r>
            <a:r>
              <a:rPr lang="lv-LV" sz="2800" b="1"/>
              <a:t>Viņš</a:t>
            </a:r>
            <a:r>
              <a:rPr lang="lv-LV" sz="2800"/>
              <a:t> to ir </a:t>
            </a:r>
            <a:r>
              <a:rPr lang="lv-LV" sz="2800" b="1"/>
              <a:t>darījis</a:t>
            </a:r>
            <a:r>
              <a:rPr lang="lv-LV" sz="2800"/>
              <a:t>, un </a:t>
            </a:r>
            <a:r>
              <a:rPr lang="lv-LV" sz="2800" b="1"/>
              <a:t>Marija</a:t>
            </a:r>
            <a:r>
              <a:rPr lang="lv-LV" sz="2800"/>
              <a:t> uzreiz </a:t>
            </a:r>
            <a:r>
              <a:rPr lang="lv-LV" sz="2800" b="1"/>
              <a:t>Viņu atpazīst</a:t>
            </a:r>
            <a:r>
              <a:rPr lang="lv-LV" sz="2800"/>
              <a:t>!</a:t>
            </a:r>
            <a:r>
              <a:rPr lang="lv-LV" sz="2800" b="1"/>
              <a:t> </a:t>
            </a:r>
          </a:p>
          <a:p>
            <a:pPr>
              <a:buFontTx/>
              <a:buChar char="•"/>
            </a:pPr>
            <a:r>
              <a:rPr lang="lv-LV" sz="2800"/>
              <a:t>Atpazinusi </a:t>
            </a:r>
            <a:r>
              <a:rPr lang="lv-LV" sz="2800" b="1"/>
              <a:t>Jēzu</a:t>
            </a:r>
            <a:r>
              <a:rPr lang="lv-LV" sz="2800"/>
              <a:t>, viņa </a:t>
            </a:r>
            <a:r>
              <a:rPr lang="lv-LV" sz="2800" b="1"/>
              <a:t>uzrunā</a:t>
            </a:r>
            <a:r>
              <a:rPr lang="lv-LV" sz="2800"/>
              <a:t> to Viņa </a:t>
            </a:r>
            <a:r>
              <a:rPr lang="lv-LV" sz="2800" b="1"/>
              <a:t>“</a:t>
            </a:r>
            <a:r>
              <a:rPr lang="lv-LV" sz="2800" b="1" i="1"/>
              <a:t>lielajā</a:t>
            </a:r>
            <a:r>
              <a:rPr lang="lv-LV" sz="2800" b="1"/>
              <a:t>” vārdā</a:t>
            </a:r>
            <a:r>
              <a:rPr lang="lv-LV" sz="2800"/>
              <a:t>: </a:t>
            </a:r>
            <a:r>
              <a:rPr lang="lv-LV" sz="2800" b="1"/>
              <a:t>Mācītāj</a:t>
            </a:r>
            <a:r>
              <a:rPr lang="lv-LV" sz="2800"/>
              <a:t>, jo </a:t>
            </a:r>
            <a:r>
              <a:rPr lang="lv-LV" sz="2800" b="1"/>
              <a:t>Viņš</a:t>
            </a:r>
            <a:r>
              <a:rPr lang="lv-LV" sz="2800"/>
              <a:t> patiesi ir visu </a:t>
            </a:r>
            <a:r>
              <a:rPr lang="lv-LV" sz="2800" b="1"/>
              <a:t>Mācītāju</a:t>
            </a:r>
            <a:r>
              <a:rPr lang="lv-LV" sz="2800"/>
              <a:t> </a:t>
            </a:r>
            <a:r>
              <a:rPr lang="lv-LV" sz="2800" b="1"/>
              <a:t>mācītājs! </a:t>
            </a:r>
          </a:p>
          <a:p>
            <a:pPr>
              <a:buFontTx/>
              <a:buChar char="•"/>
            </a:pPr>
            <a:r>
              <a:rPr lang="lv-LV" sz="2800" b="1"/>
              <a:t>Baznīcā </a:t>
            </a:r>
            <a:r>
              <a:rPr lang="lv-LV" sz="2800"/>
              <a:t>visiem </a:t>
            </a:r>
            <a:r>
              <a:rPr lang="lv-LV" sz="2800" b="1"/>
              <a:t>mācītājiem</a:t>
            </a:r>
            <a:r>
              <a:rPr lang="lv-LV" sz="2800"/>
              <a:t> ir </a:t>
            </a:r>
            <a:r>
              <a:rPr lang="lv-LV" sz="2800" b="1"/>
              <a:t>jāmāca saskaņā </a:t>
            </a:r>
            <a:r>
              <a:rPr lang="lv-LV" sz="2800"/>
              <a:t>ar šo </a:t>
            </a:r>
            <a:r>
              <a:rPr lang="lv-LV" sz="2800" b="1"/>
              <a:t>Mācītāju</a:t>
            </a:r>
            <a:r>
              <a:rPr lang="lv-LV" sz="2800"/>
              <a:t>!</a:t>
            </a:r>
          </a:p>
          <a:p>
            <a:pPr>
              <a:buFontTx/>
              <a:buChar char="•"/>
            </a:pPr>
            <a:r>
              <a:rPr lang="lv-LV" sz="2800"/>
              <a:t>Jēzus </a:t>
            </a:r>
            <a:r>
              <a:rPr lang="lv-LV" sz="2800" b="1"/>
              <a:t>ceļš vēl nav galā</a:t>
            </a:r>
            <a:r>
              <a:rPr lang="lv-LV" sz="2800"/>
              <a:t>, Viņam vēl ir </a:t>
            </a:r>
            <a:r>
              <a:rPr lang="lv-LV" sz="2800" b="1"/>
              <a:t>jādodas</a:t>
            </a:r>
            <a:r>
              <a:rPr lang="lv-LV" sz="2800"/>
              <a:t> pie </a:t>
            </a:r>
            <a:r>
              <a:rPr lang="lv-LV" sz="2800" b="1"/>
              <a:t>Tēva, </a:t>
            </a:r>
            <a:r>
              <a:rPr lang="lv-LV" sz="2800"/>
              <a:t>te mums nav </a:t>
            </a:r>
            <a:r>
              <a:rPr lang="lv-LV" sz="2800" b="1"/>
              <a:t>paliekamā vieta</a:t>
            </a:r>
            <a:r>
              <a:rPr lang="lv-LV" sz="2800"/>
              <a:t>, bet tās </a:t>
            </a:r>
            <a:r>
              <a:rPr lang="lv-LV" sz="2800" b="1"/>
              <a:t>nākamās</a:t>
            </a:r>
            <a:r>
              <a:rPr lang="lv-LV" sz="2800"/>
              <a:t> mēs </a:t>
            </a:r>
            <a:r>
              <a:rPr lang="lv-LV" sz="2800" b="1"/>
              <a:t>ilgojamies</a:t>
            </a:r>
            <a:r>
              <a:rPr lang="lv-LV" sz="2800"/>
              <a:t>!</a:t>
            </a:r>
          </a:p>
        </p:txBody>
      </p:sp>
      <p:sp>
        <p:nvSpPr>
          <p:cNvPr id="11268" name="Slide Number Placeholder 3"/>
          <p:cNvSpPr>
            <a:spLocks noGrp="1"/>
          </p:cNvSpPr>
          <p:nvPr>
            <p:ph type="sldNum" sz="quarter" idx="12"/>
          </p:nvPr>
        </p:nvSpPr>
        <p:spPr>
          <a:noFill/>
        </p:spPr>
        <p:txBody>
          <a:bodyPr/>
          <a:lstStyle/>
          <a:p>
            <a:fld id="{E05C743C-6F2E-42C1-A68D-AE4B33AB5246}" type="slidenum">
              <a:rPr lang="lv-LV" smtClean="0"/>
              <a:pPr/>
              <a:t>10</a:t>
            </a:fld>
            <a:endParaRPr lang="lv-LV" smtClean="0"/>
          </a:p>
        </p:txBody>
      </p:sp>
      <p:pic>
        <p:nvPicPr>
          <p:cNvPr id="9223" name="Picture 7" descr="https://encrypted-tbn3.gstatic.com/images?q=tbn:ANd9GcRF8tR_FWkdUcuzPNCK4tvUN3Bt6JOzyy-5dZO3oYpbyLm6kc7W"/>
          <p:cNvPicPr>
            <a:picLocks noChangeAspect="1" noChangeArrowheads="1"/>
          </p:cNvPicPr>
          <p:nvPr/>
        </p:nvPicPr>
        <p:blipFill>
          <a:blip r:embed="rId2" cstate="print"/>
          <a:srcRect/>
          <a:stretch>
            <a:fillRect/>
          </a:stretch>
        </p:blipFill>
        <p:spPr bwMode="auto">
          <a:xfrm>
            <a:off x="5572132" y="1214422"/>
            <a:ext cx="3571868" cy="51419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17 bet ej pie Maniem brāļiem un saki tiem: Es aizeju pie Sava Tēva un jūsu Tēva, pie Sava Dieva un jūsu Dieva.“ 18 Tad Marija Magdalēna iet un stāsta mācekļiem: "Es savu Kungu esmu redzējusi, un to Viņš man sacījis."</a:t>
            </a:r>
            <a:endParaRPr lang="lv-LV" sz="2600" i="1" smtClean="0"/>
          </a:p>
        </p:txBody>
      </p:sp>
      <p:sp>
        <p:nvSpPr>
          <p:cNvPr id="7" name="Rectangle 6"/>
          <p:cNvSpPr>
            <a:spLocks noChangeArrowheads="1"/>
          </p:cNvSpPr>
          <p:nvPr/>
        </p:nvSpPr>
        <p:spPr bwMode="auto">
          <a:xfrm>
            <a:off x="0" y="1285875"/>
            <a:ext cx="6143625" cy="5694363"/>
          </a:xfrm>
          <a:prstGeom prst="rect">
            <a:avLst/>
          </a:prstGeom>
          <a:noFill/>
          <a:ln w="9525">
            <a:noFill/>
            <a:miter lim="800000"/>
            <a:headEnd/>
            <a:tailEnd/>
          </a:ln>
        </p:spPr>
        <p:txBody>
          <a:bodyPr>
            <a:spAutoFit/>
          </a:bodyPr>
          <a:lstStyle/>
          <a:p>
            <a:pPr>
              <a:buFontTx/>
              <a:buChar char="•"/>
            </a:pPr>
            <a:r>
              <a:rPr lang="lv-LV" sz="2800" b="1"/>
              <a:t>Jēzus </a:t>
            </a:r>
            <a:r>
              <a:rPr lang="lv-LV" sz="2800"/>
              <a:t>norāda uz to, kur </a:t>
            </a:r>
            <a:r>
              <a:rPr lang="lv-LV" sz="2800" b="1"/>
              <a:t>viņš</a:t>
            </a:r>
            <a:r>
              <a:rPr lang="lv-LV" sz="2800"/>
              <a:t> </a:t>
            </a:r>
            <a:r>
              <a:rPr lang="lv-LV" sz="2800" b="1"/>
              <a:t>dosies</a:t>
            </a:r>
            <a:r>
              <a:rPr lang="lv-LV" sz="2800"/>
              <a:t> pēc savas </a:t>
            </a:r>
            <a:r>
              <a:rPr lang="lv-LV" sz="2800" b="1"/>
              <a:t>augšāmcelšanās</a:t>
            </a:r>
            <a:r>
              <a:rPr lang="lv-LV" sz="2800"/>
              <a:t>: Viņš </a:t>
            </a:r>
            <a:r>
              <a:rPr lang="lv-LV" sz="2800" b="1"/>
              <a:t>dosies</a:t>
            </a:r>
            <a:r>
              <a:rPr lang="lv-LV" sz="2800"/>
              <a:t> pie </a:t>
            </a:r>
            <a:r>
              <a:rPr lang="lv-LV" sz="2800" b="1"/>
              <a:t>Tēva</a:t>
            </a:r>
            <a:r>
              <a:rPr lang="lv-LV" sz="2800"/>
              <a:t>, gan pie </a:t>
            </a:r>
            <a:r>
              <a:rPr lang="lv-LV" sz="2800" b="1"/>
              <a:t>Sava</a:t>
            </a:r>
            <a:r>
              <a:rPr lang="lv-LV" sz="2800"/>
              <a:t>, gan visu </a:t>
            </a:r>
            <a:r>
              <a:rPr lang="lv-LV" sz="2800" b="1"/>
              <a:t>ticīgo</a:t>
            </a:r>
            <a:r>
              <a:rPr lang="lv-LV" sz="2800"/>
              <a:t> </a:t>
            </a:r>
            <a:r>
              <a:rPr lang="lv-LV" sz="2800" b="1"/>
              <a:t>Tēva</a:t>
            </a:r>
            <a:r>
              <a:rPr lang="lv-LV" sz="2800"/>
              <a:t>. </a:t>
            </a:r>
            <a:endParaRPr lang="lv-LV" sz="2800" b="1"/>
          </a:p>
          <a:p>
            <a:pPr>
              <a:buFontTx/>
              <a:buChar char="•"/>
            </a:pPr>
            <a:r>
              <a:rPr lang="lv-LV" sz="2800" b="1"/>
              <a:t>Jēzus</a:t>
            </a:r>
            <a:r>
              <a:rPr lang="lv-LV" sz="2800"/>
              <a:t> norāda uz to, kas </a:t>
            </a:r>
            <a:r>
              <a:rPr lang="lv-LV" sz="2800" b="1"/>
              <a:t>sagaida</a:t>
            </a:r>
            <a:r>
              <a:rPr lang="lv-LV" sz="2800"/>
              <a:t> visus </a:t>
            </a:r>
            <a:r>
              <a:rPr lang="lv-LV" sz="2800" b="1"/>
              <a:t>ticīgos</a:t>
            </a:r>
            <a:r>
              <a:rPr lang="lv-LV" sz="2800"/>
              <a:t> uz Viņu – </a:t>
            </a:r>
            <a:r>
              <a:rPr lang="lv-LV" sz="2800" b="1"/>
              <a:t>tikšanās</a:t>
            </a:r>
            <a:r>
              <a:rPr lang="lv-LV" sz="2800"/>
              <a:t> ar </a:t>
            </a:r>
            <a:r>
              <a:rPr lang="lv-LV" sz="2800" b="1"/>
              <a:t>mīļo</a:t>
            </a:r>
            <a:r>
              <a:rPr lang="lv-LV" sz="2800"/>
              <a:t> un </a:t>
            </a:r>
            <a:r>
              <a:rPr lang="lv-LV" sz="2800" b="1"/>
              <a:t>gādīgo</a:t>
            </a:r>
            <a:r>
              <a:rPr lang="lv-LV" sz="2800"/>
              <a:t> </a:t>
            </a:r>
            <a:r>
              <a:rPr lang="lv-LV" sz="2800" b="1"/>
              <a:t>Debesu Tēvu</a:t>
            </a:r>
            <a:r>
              <a:rPr lang="lv-LV" sz="2800"/>
              <a:t>.</a:t>
            </a:r>
          </a:p>
          <a:p>
            <a:pPr>
              <a:buFontTx/>
              <a:buChar char="•"/>
            </a:pPr>
            <a:r>
              <a:rPr lang="lv-LV" sz="2800"/>
              <a:t>Par to </a:t>
            </a:r>
            <a:r>
              <a:rPr lang="lv-LV" sz="2800" b="1"/>
              <a:t>nevar klusēt</a:t>
            </a:r>
            <a:r>
              <a:rPr lang="lv-LV" sz="2800"/>
              <a:t>, par to ir </a:t>
            </a:r>
            <a:r>
              <a:rPr lang="lv-LV" sz="2800" b="1"/>
              <a:t>jāpastāsta</a:t>
            </a:r>
            <a:r>
              <a:rPr lang="lv-LV" sz="2800"/>
              <a:t> visiem, tāpēc Jēzus sūta </a:t>
            </a:r>
            <a:r>
              <a:rPr lang="lv-LV" sz="2800" b="1"/>
              <a:t>Mariju</a:t>
            </a:r>
            <a:r>
              <a:rPr lang="lv-LV" sz="2800"/>
              <a:t> pie </a:t>
            </a:r>
            <a:r>
              <a:rPr lang="lv-LV" sz="2800" b="1"/>
              <a:t>mācekļiem</a:t>
            </a:r>
            <a:r>
              <a:rPr lang="lv-LV" sz="2800"/>
              <a:t>, Viņš </a:t>
            </a:r>
            <a:r>
              <a:rPr lang="lv-LV" sz="2800" b="1"/>
              <a:t>neiet</a:t>
            </a:r>
            <a:r>
              <a:rPr lang="lv-LV" sz="2800"/>
              <a:t>  </a:t>
            </a:r>
            <a:r>
              <a:rPr lang="lv-LV" sz="2800" b="1"/>
              <a:t>pats</a:t>
            </a:r>
            <a:r>
              <a:rPr lang="lv-LV" sz="2800"/>
              <a:t>, bet sūta </a:t>
            </a:r>
            <a:r>
              <a:rPr lang="lv-LV" sz="2800" b="1"/>
              <a:t>mācekli</a:t>
            </a:r>
            <a:r>
              <a:rPr lang="lv-LV" sz="2800"/>
              <a:t> </a:t>
            </a:r>
            <a:r>
              <a:rPr lang="lv-LV" sz="2800" b="1"/>
              <a:t>Mariju</a:t>
            </a:r>
            <a:r>
              <a:rPr lang="lv-LV" sz="2800"/>
              <a:t>.</a:t>
            </a:r>
          </a:p>
          <a:p>
            <a:pPr>
              <a:buFontTx/>
              <a:buChar char="•"/>
            </a:pPr>
            <a:r>
              <a:rPr lang="lv-LV" sz="2800" b="1"/>
              <a:t>Jēzus</a:t>
            </a:r>
            <a:r>
              <a:rPr lang="lv-LV" sz="2800"/>
              <a:t> vēlās lai </a:t>
            </a:r>
            <a:r>
              <a:rPr lang="lv-LV" sz="2800" b="1"/>
              <a:t>visi ticētu </a:t>
            </a:r>
            <a:r>
              <a:rPr lang="lv-LV" sz="2800"/>
              <a:t>caur Viņa </a:t>
            </a:r>
            <a:r>
              <a:rPr lang="lv-LV" sz="2800" b="1"/>
              <a:t>mācekļu</a:t>
            </a:r>
            <a:r>
              <a:rPr lang="lv-LV" sz="2800"/>
              <a:t> </a:t>
            </a:r>
            <a:r>
              <a:rPr lang="lv-LV" sz="2800" b="1"/>
              <a:t>sludināto</a:t>
            </a:r>
            <a:r>
              <a:rPr lang="lv-LV" sz="2800"/>
              <a:t>.</a:t>
            </a:r>
          </a:p>
        </p:txBody>
      </p:sp>
      <p:sp>
        <p:nvSpPr>
          <p:cNvPr id="12292" name="Slide Number Placeholder 3"/>
          <p:cNvSpPr>
            <a:spLocks noGrp="1"/>
          </p:cNvSpPr>
          <p:nvPr>
            <p:ph type="sldNum" sz="quarter" idx="12"/>
          </p:nvPr>
        </p:nvSpPr>
        <p:spPr>
          <a:noFill/>
        </p:spPr>
        <p:txBody>
          <a:bodyPr/>
          <a:lstStyle/>
          <a:p>
            <a:fld id="{845DAD2F-0A98-428E-AA05-8364E877529F}" type="slidenum">
              <a:rPr lang="lv-LV" smtClean="0"/>
              <a:pPr/>
              <a:t>11</a:t>
            </a:fld>
            <a:endParaRPr lang="lv-LV" smtClean="0"/>
          </a:p>
        </p:txBody>
      </p:sp>
      <p:pic>
        <p:nvPicPr>
          <p:cNvPr id="6" name="Picture 7" descr="http://www.gerhardy.id.au/images/jesus_lives10.jpg"/>
          <p:cNvPicPr>
            <a:picLocks noChangeAspect="1" noChangeArrowheads="1"/>
          </p:cNvPicPr>
          <p:nvPr/>
        </p:nvPicPr>
        <p:blipFill>
          <a:blip r:embed="rId2" cstate="print"/>
          <a:srcRect/>
          <a:stretch>
            <a:fillRect/>
          </a:stretch>
        </p:blipFill>
        <p:spPr bwMode="auto">
          <a:xfrm>
            <a:off x="5715040" y="1785926"/>
            <a:ext cx="3500430" cy="48989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429250" cy="5324475"/>
          </a:xfrm>
          <a:prstGeom prst="rect">
            <a:avLst/>
          </a:prstGeom>
          <a:noFill/>
          <a:ln w="9525">
            <a:noFill/>
            <a:miter lim="800000"/>
            <a:headEnd/>
            <a:tailEnd/>
          </a:ln>
        </p:spPr>
        <p:txBody>
          <a:bodyPr>
            <a:spAutoFit/>
          </a:bodyPr>
          <a:lstStyle/>
          <a:p>
            <a:pPr>
              <a:buFontTx/>
              <a:buChar char="•"/>
            </a:pPr>
            <a:r>
              <a:rPr lang="lv-LV" sz="2800" b="1"/>
              <a:t>Tā bija īsta nāve un īsta augšāmcelšanās!</a:t>
            </a:r>
          </a:p>
          <a:p>
            <a:pPr>
              <a:buFontTx/>
              <a:buChar char="•"/>
            </a:pPr>
            <a:r>
              <a:rPr lang="lv-LV" sz="2800"/>
              <a:t>Kristus </a:t>
            </a:r>
            <a:r>
              <a:rPr lang="lv-LV" sz="2800" b="1"/>
              <a:t>nav palicis kapā</a:t>
            </a:r>
            <a:r>
              <a:rPr lang="lv-LV" sz="2800"/>
              <a:t>, bet ir </a:t>
            </a:r>
            <a:r>
              <a:rPr lang="lv-LV" sz="2800" b="1"/>
              <a:t>augšāmcēlies</a:t>
            </a:r>
            <a:r>
              <a:rPr lang="lv-LV" sz="2800"/>
              <a:t>, lai par to mums </a:t>
            </a:r>
            <a:r>
              <a:rPr lang="lv-LV" sz="2800" b="1"/>
              <a:t>pavēstītu</a:t>
            </a:r>
            <a:r>
              <a:rPr lang="lv-LV" sz="2800"/>
              <a:t>. </a:t>
            </a:r>
          </a:p>
          <a:p>
            <a:pPr>
              <a:buFontTx/>
              <a:buChar char="•"/>
            </a:pPr>
            <a:r>
              <a:rPr lang="lv-LV" sz="2800"/>
              <a:t>Ja </a:t>
            </a:r>
            <a:r>
              <a:rPr lang="lv-LV" sz="2800" b="1"/>
              <a:t>Kristus</a:t>
            </a:r>
            <a:r>
              <a:rPr lang="lv-LV" sz="2800"/>
              <a:t> ir </a:t>
            </a:r>
            <a:r>
              <a:rPr lang="lv-LV" sz="2800" b="1"/>
              <a:t>augšāmcēlies</a:t>
            </a:r>
            <a:r>
              <a:rPr lang="lv-LV" sz="2800"/>
              <a:t>, tad arī </a:t>
            </a:r>
            <a:r>
              <a:rPr lang="lv-LV" sz="2800" b="1"/>
              <a:t>mēs</a:t>
            </a:r>
            <a:r>
              <a:rPr lang="lv-LV" sz="2800"/>
              <a:t> </a:t>
            </a:r>
            <a:r>
              <a:rPr lang="lv-LV" sz="2800" b="1"/>
              <a:t>līdz ar Viņu celsimies augšā </a:t>
            </a:r>
            <a:r>
              <a:rPr lang="lv-LV" sz="2800"/>
              <a:t>pastarā dienā!</a:t>
            </a:r>
          </a:p>
          <a:p>
            <a:pPr>
              <a:buFontTx/>
              <a:buChar char="•"/>
            </a:pPr>
            <a:r>
              <a:rPr lang="lv-LV" sz="2800"/>
              <a:t>Tās ir </a:t>
            </a:r>
            <a:r>
              <a:rPr lang="lv-LV" sz="2800" b="1"/>
              <a:t>priecīgas ziņas</a:t>
            </a:r>
            <a:r>
              <a:rPr lang="lv-LV" sz="2800"/>
              <a:t>, </a:t>
            </a:r>
            <a:r>
              <a:rPr lang="lv-LV" sz="2800" b="1"/>
              <a:t>Kristus</a:t>
            </a:r>
            <a:r>
              <a:rPr lang="lv-LV" sz="2800"/>
              <a:t> ir </a:t>
            </a:r>
            <a:r>
              <a:rPr lang="lv-LV" sz="2800" b="1"/>
              <a:t>augšāmcēlies</a:t>
            </a:r>
            <a:r>
              <a:rPr lang="lv-LV" sz="2800"/>
              <a:t>, </a:t>
            </a:r>
            <a:r>
              <a:rPr lang="lv-LV" sz="2800" b="1"/>
              <a:t>patiesi augšāmcēlies</a:t>
            </a:r>
            <a:r>
              <a:rPr lang="lv-LV" sz="2800"/>
              <a:t>, iesim un </a:t>
            </a:r>
            <a:r>
              <a:rPr lang="lv-LV" sz="2800" b="1"/>
              <a:t>paziņosim</a:t>
            </a:r>
            <a:r>
              <a:rPr lang="lv-LV" sz="2800"/>
              <a:t> </a:t>
            </a:r>
            <a:r>
              <a:rPr lang="lv-LV" sz="2800" b="1"/>
              <a:t>visiem</a:t>
            </a:r>
            <a:r>
              <a:rPr lang="lv-LV" sz="2800"/>
              <a:t> par to. Āmen</a:t>
            </a:r>
            <a:endParaRPr lang="lv-LV" sz="3200"/>
          </a:p>
        </p:txBody>
      </p:sp>
      <p:sp>
        <p:nvSpPr>
          <p:cNvPr id="13316" name="Slide Number Placeholder 3"/>
          <p:cNvSpPr>
            <a:spLocks noGrp="1"/>
          </p:cNvSpPr>
          <p:nvPr>
            <p:ph type="sldNum" sz="quarter" idx="12"/>
          </p:nvPr>
        </p:nvSpPr>
        <p:spPr>
          <a:noFill/>
        </p:spPr>
        <p:txBody>
          <a:bodyPr/>
          <a:lstStyle/>
          <a:p>
            <a:fld id="{04244813-3F60-4D34-8911-ED9CCB1DA8DC}" type="slidenum">
              <a:rPr lang="lv-LV" smtClean="0"/>
              <a:pPr/>
              <a:t>12</a:t>
            </a:fld>
            <a:endParaRPr lang="lv-LV" smtClean="0"/>
          </a:p>
        </p:txBody>
      </p:sp>
      <p:pic>
        <p:nvPicPr>
          <p:cNvPr id="5" name="Picture 5"/>
          <p:cNvPicPr>
            <a:picLocks noChangeAspect="1" noChangeArrowheads="1"/>
          </p:cNvPicPr>
          <p:nvPr/>
        </p:nvPicPr>
        <p:blipFill>
          <a:blip r:embed="rId2" cstate="print"/>
          <a:srcRect r="14787"/>
          <a:stretch>
            <a:fillRect/>
          </a:stretch>
        </p:blipFill>
        <p:spPr bwMode="auto">
          <a:xfrm>
            <a:off x="5256213" y="714356"/>
            <a:ext cx="3887787"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5D651692-67C3-4D75-974D-9D355A103382}" type="slidenum">
              <a:rPr lang="lv-LV" smtClean="0"/>
              <a:pPr/>
              <a:t>13</a:t>
            </a:fld>
            <a:endParaRPr lang="lv-LV"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804863"/>
          </a:xfrm>
        </p:spPr>
        <p:txBody>
          <a:bodyPr/>
          <a:lstStyle/>
          <a:p>
            <a:pPr eaLnBrk="1" hangingPunct="1"/>
            <a:r>
              <a:rPr lang="lv-LV" b="1" smtClean="0"/>
              <a:t>Jņ.20:1-18 Lieldienas</a:t>
            </a:r>
            <a:r>
              <a:rPr lang="lv-LV" smtClean="0"/>
              <a:t> </a:t>
            </a:r>
          </a:p>
        </p:txBody>
      </p:sp>
      <p:pic>
        <p:nvPicPr>
          <p:cNvPr id="3075" name="Picture 3" descr="DOVE019"/>
          <p:cNvPicPr>
            <a:picLocks noChangeAspect="1" noChangeArrowheads="1"/>
          </p:cNvPicPr>
          <p:nvPr/>
        </p:nvPicPr>
        <p:blipFill>
          <a:blip r:embed="rId2" cstate="print"/>
          <a:srcRect/>
          <a:stretch>
            <a:fillRect/>
          </a:stretch>
        </p:blipFill>
        <p:spPr bwMode="auto">
          <a:xfrm>
            <a:off x="179388" y="222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12.apr.2020.</a:t>
            </a:r>
            <a:endParaRPr lang="lv-LV" sz="2000" dirty="0"/>
          </a:p>
        </p:txBody>
      </p:sp>
      <p:sp>
        <p:nvSpPr>
          <p:cNvPr id="3077" name="Slide Number Placeholder 5"/>
          <p:cNvSpPr>
            <a:spLocks noGrp="1"/>
          </p:cNvSpPr>
          <p:nvPr>
            <p:ph type="sldNum" sz="quarter" idx="12"/>
          </p:nvPr>
        </p:nvSpPr>
        <p:spPr>
          <a:noFill/>
        </p:spPr>
        <p:txBody>
          <a:bodyPr/>
          <a:lstStyle/>
          <a:p>
            <a:fld id="{54BEADB1-CAA1-42F4-AC3A-07E75B16532F}" type="slidenum">
              <a:rPr lang="lv-LV" smtClean="0"/>
              <a:pPr/>
              <a:t>2</a:t>
            </a:fld>
            <a:endParaRPr lang="lv-LV" smtClean="0"/>
          </a:p>
        </p:txBody>
      </p:sp>
      <p:sp>
        <p:nvSpPr>
          <p:cNvPr id="3078" name="Rectangle 6"/>
          <p:cNvSpPr>
            <a:spLocks noChangeArrowheads="1"/>
          </p:cNvSpPr>
          <p:nvPr/>
        </p:nvSpPr>
        <p:spPr bwMode="auto">
          <a:xfrm>
            <a:off x="0" y="714375"/>
            <a:ext cx="9144000" cy="5862638"/>
          </a:xfrm>
          <a:prstGeom prst="rect">
            <a:avLst/>
          </a:prstGeom>
          <a:noFill/>
          <a:ln w="9525">
            <a:noFill/>
            <a:miter lim="800000"/>
            <a:headEnd/>
            <a:tailEnd/>
          </a:ln>
        </p:spPr>
        <p:txBody>
          <a:bodyPr>
            <a:spAutoFit/>
          </a:bodyPr>
          <a:lstStyle/>
          <a:p>
            <a:pPr algn="just"/>
            <a:r>
              <a:rPr lang="lv-LV" sz="2500"/>
              <a:t>1 Pirmajā nedēļas dienā agri no rīta, kad vēl bija tumsa, Marija Magdalēna nāk pie kapa un redz akmeni no kapa noveltu. 2 Tad viņa skriešus dodas pie Sīmaņa Pētera un otra mācekļa, ko Jēzus mīlēja, un saka tiem: "Viņi To Kungu no kapa paņēmuši, un mēs nezinām, kur viņi To nolikuši.“ 3 Tad Pēteris un otrs māceklis devās turp un nāca pie kapa. 4 Bet abi divi skrēja; un otrs māceklis skrēja ātrāk par Pēteri un pirmais nonāca pie kapa. 5 Viņš noliecās un redzēja autus tur noliktus, bet pats neiegāja. 6 Pēc tam, viņam sekodams, nāk arī Sīmanis Pēteris; viņš ieiet kapā un redz autus noliktus 7 un sviedrautu, ar ko Viņa galva bija apsegta, nevis pie pārējiem autiem noliktu, bet atsevišķi satītu savā vietā. 8 Tad arī otrs māceklis iegāja, kas pirmais pie kapa bija nācis, redzēja un ticēja. 9 Bet tie vēl nebija sapratuši rakstus, ka Viņam vajag uzcelties no mirušajiem.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57188" y="-19050"/>
            <a:ext cx="8175625" cy="733425"/>
          </a:xfrm>
        </p:spPr>
        <p:txBody>
          <a:bodyPr/>
          <a:lstStyle/>
          <a:p>
            <a:pPr eaLnBrk="1" hangingPunct="1"/>
            <a:r>
              <a:rPr lang="lv-LV" b="1" smtClean="0"/>
              <a:t>Jņ.20:1-18 Lieldienas</a:t>
            </a:r>
            <a:r>
              <a:rPr lang="lv-LV" smtClean="0"/>
              <a:t> </a:t>
            </a:r>
          </a:p>
        </p:txBody>
      </p:sp>
      <p:pic>
        <p:nvPicPr>
          <p:cNvPr id="4099" name="Picture 3" descr="DOVE019"/>
          <p:cNvPicPr>
            <a:picLocks noChangeAspect="1" noChangeArrowheads="1"/>
          </p:cNvPicPr>
          <p:nvPr/>
        </p:nvPicPr>
        <p:blipFill>
          <a:blip r:embed="rId2" cstate="print"/>
          <a:srcRect/>
          <a:stretch>
            <a:fillRect/>
          </a:stretch>
        </p:blipFill>
        <p:spPr bwMode="auto">
          <a:xfrm>
            <a:off x="357188" y="73025"/>
            <a:ext cx="357187" cy="509588"/>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DC3BAC89-64EE-452D-A72A-8B8AF5497DB7}" type="slidenum">
              <a:rPr lang="lv-LV" smtClean="0"/>
              <a:pPr/>
              <a:t>3</a:t>
            </a:fld>
            <a:endParaRPr lang="lv-LV" smtClean="0"/>
          </a:p>
        </p:txBody>
      </p:sp>
      <p:sp>
        <p:nvSpPr>
          <p:cNvPr id="4101" name="Rectangle 6"/>
          <p:cNvSpPr>
            <a:spLocks noChangeArrowheads="1"/>
          </p:cNvSpPr>
          <p:nvPr/>
        </p:nvSpPr>
        <p:spPr bwMode="auto">
          <a:xfrm>
            <a:off x="0" y="630238"/>
            <a:ext cx="9144000" cy="6370637"/>
          </a:xfrm>
          <a:prstGeom prst="rect">
            <a:avLst/>
          </a:prstGeom>
          <a:noFill/>
          <a:ln w="9525">
            <a:noFill/>
            <a:miter lim="800000"/>
            <a:headEnd/>
            <a:tailEnd/>
          </a:ln>
        </p:spPr>
        <p:txBody>
          <a:bodyPr>
            <a:spAutoFit/>
          </a:bodyPr>
          <a:lstStyle/>
          <a:p>
            <a:pPr algn="just"/>
            <a:r>
              <a:rPr lang="lv-LV" sz="2400"/>
              <a:t>10 Pēc tam abi mācekļi atkal aizgāja mājās. 11 Bet Marija stāvēja ārā kapa priekšā un raudāja. Un vēl raudādama viņa ieliecās kapā 12 un redz tur sēžam divus eņģeļus baltās drēbēs, vienu galvgalī un otru kājgalī, tai vietā, kur bija gulējušas Jēzus miesas. 13 Tie saka viņai: "Sieva, ko raudi?" Viņa tiem saka: "Viņi manu Kungu paņēmuši, un es nezinu, kur viņi To likuši.“ 14 To sacījusi, viņa apgriezās un redz Jēzu stāvam, bet nezina, ka tas ir Jēzus. 15 Jēzus viņai saka: "Sieva, ko tu raudi? Ko tu meklē?" Viņa, domādama, ka tas ir dārznieks, saka Viņam: "Kungs, ja tu Viņu esi aiznesis, tad pasaki man, kur tu Viņu esi licis, lai es Viņu dabūtu!“ 16 Jēzus viņai saka: "Marija!" Viņa apgriezās un ebrejiski saka uz Viņu: "Rabuni" (tas ir: mācītājs)! 17 Bet Jēzus viņai saka : "Neaizskar Mani, jo Es vēl neesmu aizgājis pie Tēva; bet ej pie Maniem brāļiem un saki tiem: Es aizeju pie Sava Tēva un jūsu Tēva, pie Sava Dieva un jūsu Dieva.“ 18 Tad Marija Magdalēna iet un stāsta mācekļiem: "Es savu Kungu esmu redzējusi, un to Viņš man sacījis."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396413" cy="812800"/>
          </a:xfrm>
        </p:spPr>
        <p:txBody>
          <a:bodyPr/>
          <a:lstStyle/>
          <a:p>
            <a:pPr algn="just" eaLnBrk="1" hangingPunct="1">
              <a:lnSpc>
                <a:spcPct val="80000"/>
              </a:lnSpc>
              <a:buFontTx/>
              <a:buNone/>
            </a:pPr>
            <a:r>
              <a:rPr lang="lv-LV" sz="1000" i="1" smtClean="0"/>
              <a:t>        </a:t>
            </a:r>
            <a:r>
              <a:rPr lang="lv-LV" sz="2800" i="1" smtClean="0"/>
              <a:t>Jņ.19:30 Jēzus sacīja: "Viss piepildīts!" Un, galvu nokāris, atdeva garu Dievam.</a:t>
            </a:r>
          </a:p>
          <a:p>
            <a:pPr algn="just" eaLnBrk="1" hangingPunct="1">
              <a:lnSpc>
                <a:spcPct val="80000"/>
              </a:lnSpc>
              <a:buFontTx/>
              <a:buNone/>
            </a:pPr>
            <a:endParaRPr lang="lv-LV" smtClean="0"/>
          </a:p>
        </p:txBody>
      </p:sp>
      <p:sp>
        <p:nvSpPr>
          <p:cNvPr id="7" name="Rectangle 6"/>
          <p:cNvSpPr>
            <a:spLocks noChangeArrowheads="1"/>
          </p:cNvSpPr>
          <p:nvPr/>
        </p:nvSpPr>
        <p:spPr bwMode="auto">
          <a:xfrm>
            <a:off x="0" y="785813"/>
            <a:ext cx="5857875" cy="6124575"/>
          </a:xfrm>
          <a:prstGeom prst="rect">
            <a:avLst/>
          </a:prstGeom>
          <a:noFill/>
          <a:ln w="9525">
            <a:noFill/>
            <a:miter lim="800000"/>
            <a:headEnd/>
            <a:tailEnd/>
          </a:ln>
        </p:spPr>
        <p:txBody>
          <a:bodyPr>
            <a:spAutoFit/>
          </a:bodyPr>
          <a:lstStyle/>
          <a:p>
            <a:pPr>
              <a:buFontTx/>
              <a:buChar char="•"/>
            </a:pPr>
            <a:r>
              <a:rPr lang="lv-LV" sz="2800"/>
              <a:t>Klāt ir </a:t>
            </a:r>
            <a:r>
              <a:rPr lang="lv-LV" sz="2800" b="1"/>
              <a:t>vislielākie</a:t>
            </a:r>
            <a:r>
              <a:rPr lang="lv-LV" sz="2800"/>
              <a:t> kristīgie </a:t>
            </a:r>
            <a:r>
              <a:rPr lang="lv-LV" sz="2800" b="1"/>
              <a:t>svētki</a:t>
            </a:r>
            <a:r>
              <a:rPr lang="lv-LV" sz="2800"/>
              <a:t> – </a:t>
            </a:r>
            <a:r>
              <a:rPr lang="lv-LV" sz="2800" b="1"/>
              <a:t>Kristus augšāmcelšanās svētki</a:t>
            </a:r>
          </a:p>
          <a:p>
            <a:pPr>
              <a:buFontTx/>
              <a:buChar char="•"/>
            </a:pPr>
            <a:r>
              <a:rPr lang="lv-LV" sz="2800"/>
              <a:t>Krusts ir </a:t>
            </a:r>
            <a:r>
              <a:rPr lang="lv-LV" sz="2800" b="1"/>
              <a:t>Taisnība</a:t>
            </a:r>
            <a:r>
              <a:rPr lang="lv-LV" sz="2800"/>
              <a:t>: </a:t>
            </a:r>
            <a:r>
              <a:rPr lang="lv-LV" sz="2800" b="1"/>
              <a:t>Dieva jērs saņem sodu mūsu vietā</a:t>
            </a:r>
            <a:endParaRPr lang="lv-LV" sz="2800"/>
          </a:p>
          <a:p>
            <a:pPr>
              <a:buFontTx/>
              <a:buChar char="•"/>
            </a:pPr>
            <a:r>
              <a:rPr lang="lv-LV" sz="2800"/>
              <a:t>Krusts ir </a:t>
            </a:r>
            <a:r>
              <a:rPr lang="lv-LV" sz="2800" b="1"/>
              <a:t>Mīlestība</a:t>
            </a:r>
            <a:r>
              <a:rPr lang="lv-LV" sz="2800"/>
              <a:t>: </a:t>
            </a:r>
            <a:r>
              <a:rPr lang="lv-LV" sz="2800" i="1"/>
              <a:t>Ja Dievs ir par mums, tad, kas būs pret mums</a:t>
            </a:r>
            <a:r>
              <a:rPr lang="lv-LV" sz="2800"/>
              <a:t>  </a:t>
            </a:r>
          </a:p>
          <a:p>
            <a:pPr>
              <a:buFontTx/>
              <a:buChar char="•"/>
            </a:pPr>
            <a:r>
              <a:rPr lang="lv-LV" sz="2800"/>
              <a:t>Pie krusta notiek </a:t>
            </a:r>
            <a:r>
              <a:rPr lang="lv-LV" sz="2800" b="1"/>
              <a:t>lielākā apmaiņa </a:t>
            </a:r>
            <a:r>
              <a:rPr lang="lv-LV" sz="2800"/>
              <a:t>pasaules vēsturē: </a:t>
            </a:r>
            <a:r>
              <a:rPr lang="lv-LV" sz="2800" b="1"/>
              <a:t>mūsu grēki </a:t>
            </a:r>
            <a:r>
              <a:rPr lang="lv-LV" sz="2800"/>
              <a:t>pret </a:t>
            </a:r>
            <a:r>
              <a:rPr lang="lv-LV" sz="2800" b="1"/>
              <a:t>piedošanu</a:t>
            </a:r>
            <a:r>
              <a:rPr lang="lv-LV" sz="2800"/>
              <a:t> un </a:t>
            </a:r>
            <a:r>
              <a:rPr lang="lv-LV" sz="2800" b="1"/>
              <a:t>mūžīgo</a:t>
            </a:r>
            <a:r>
              <a:rPr lang="lv-LV" sz="2800"/>
              <a:t> </a:t>
            </a:r>
            <a:r>
              <a:rPr lang="lv-LV" sz="2800" b="1"/>
              <a:t>dzīvību</a:t>
            </a:r>
            <a:r>
              <a:rPr lang="lv-LV" sz="2800"/>
              <a:t>.</a:t>
            </a:r>
          </a:p>
          <a:p>
            <a:pPr>
              <a:buFontTx/>
              <a:buChar char="•"/>
            </a:pPr>
            <a:r>
              <a:rPr lang="lv-LV" sz="2800"/>
              <a:t>Tā nu mēs redzam cik </a:t>
            </a:r>
            <a:r>
              <a:rPr lang="lv-LV" sz="2800" b="1"/>
              <a:t>dārgu samaksu</a:t>
            </a:r>
            <a:r>
              <a:rPr lang="lv-LV" sz="2800"/>
              <a:t> </a:t>
            </a:r>
            <a:r>
              <a:rPr lang="lv-LV" sz="2800" b="1"/>
              <a:t>Dievam nācās maksāt</a:t>
            </a:r>
            <a:r>
              <a:rPr lang="lv-LV" sz="2800"/>
              <a:t>, lai </a:t>
            </a:r>
            <a:r>
              <a:rPr lang="lv-LV" sz="2800" b="1"/>
              <a:t>mēs </a:t>
            </a:r>
            <a:r>
              <a:rPr lang="lv-LV" sz="2800"/>
              <a:t>varētu </a:t>
            </a:r>
            <a:r>
              <a:rPr lang="lv-LV" sz="2800" b="1"/>
              <a:t>nonākt paradīzē</a:t>
            </a:r>
            <a:r>
              <a:rPr lang="lv-LV" sz="2800"/>
              <a:t>.</a:t>
            </a:r>
          </a:p>
          <a:p>
            <a:pPr>
              <a:buFontTx/>
              <a:buChar char="•"/>
            </a:pPr>
            <a:r>
              <a:rPr lang="lv-LV" sz="2800"/>
              <a:t>Tā Dievs parādīja </a:t>
            </a:r>
            <a:r>
              <a:rPr lang="lv-LV" sz="2800" b="1"/>
              <a:t>neizmērojamo Dieva mīlestību</a:t>
            </a:r>
            <a:r>
              <a:rPr lang="lv-LV" sz="2800"/>
              <a:t> uz mums.</a:t>
            </a:r>
          </a:p>
        </p:txBody>
      </p:sp>
      <p:pic>
        <p:nvPicPr>
          <p:cNvPr id="27653" name="Picture 5"/>
          <p:cNvPicPr>
            <a:picLocks noChangeAspect="1" noChangeArrowheads="1"/>
          </p:cNvPicPr>
          <p:nvPr/>
        </p:nvPicPr>
        <p:blipFill>
          <a:blip r:embed="rId2" cstate="print"/>
          <a:srcRect l="13898" r="44484"/>
          <a:stretch>
            <a:fillRect/>
          </a:stretch>
        </p:blipFill>
        <p:spPr bwMode="auto">
          <a:xfrm>
            <a:off x="5643570" y="550135"/>
            <a:ext cx="3500430" cy="630786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 calcmode="lin" valueType="num">
                                      <p:cBhvr additive="base">
                                        <p:cTn id="1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 calcmode="lin" valueType="num">
                                      <p:cBhvr additive="base">
                                        <p:cTn id="3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71438"/>
            <a:ext cx="9467850" cy="1081088"/>
          </a:xfrm>
        </p:spPr>
        <p:txBody>
          <a:bodyPr/>
          <a:lstStyle/>
          <a:p>
            <a:pPr algn="just">
              <a:lnSpc>
                <a:spcPct val="90000"/>
              </a:lnSpc>
              <a:buFontTx/>
              <a:buNone/>
            </a:pPr>
            <a:r>
              <a:rPr lang="lv-LV" sz="2700" i="1" smtClean="0"/>
              <a:t>	1 1.nedēļas dienā agri no rīta, kad vēl bija tumsa, Marija Magdalēna nāk pie kapa un redz akmeni no kapa noveltu. 2 Tad viņa skriešus dodas pie Sīmaņa Pētera un otra mācekļa, ko Jēzus mīlēja, un saka tiem: "Viņi To Kungu no kapa paņēmuši, un mēs nezinām, kur viņi To nolikuši.“</a:t>
            </a:r>
            <a:endParaRPr lang="en-US" sz="2700" i="1" smtClean="0"/>
          </a:p>
        </p:txBody>
      </p:sp>
      <p:sp>
        <p:nvSpPr>
          <p:cNvPr id="7" name="Rectangle 6"/>
          <p:cNvSpPr>
            <a:spLocks noChangeArrowheads="1"/>
          </p:cNvSpPr>
          <p:nvPr/>
        </p:nvSpPr>
        <p:spPr bwMode="auto">
          <a:xfrm>
            <a:off x="0" y="1785938"/>
            <a:ext cx="6429375" cy="4832350"/>
          </a:xfrm>
          <a:prstGeom prst="rect">
            <a:avLst/>
          </a:prstGeom>
          <a:noFill/>
          <a:ln w="9525">
            <a:noFill/>
            <a:miter lim="800000"/>
            <a:headEnd/>
            <a:tailEnd/>
          </a:ln>
        </p:spPr>
        <p:txBody>
          <a:bodyPr>
            <a:spAutoFit/>
          </a:bodyPr>
          <a:lstStyle/>
          <a:p>
            <a:pPr>
              <a:buFontTx/>
              <a:buChar char="•"/>
            </a:pPr>
            <a:r>
              <a:rPr lang="lv-LV" sz="2800" b="1"/>
              <a:t>Evaņģēlijos</a:t>
            </a:r>
            <a:r>
              <a:rPr lang="lv-LV" sz="2800"/>
              <a:t> ir daudz </a:t>
            </a:r>
            <a:r>
              <a:rPr lang="lv-LV" sz="2800" b="1"/>
              <a:t>detaļu</a:t>
            </a:r>
            <a:r>
              <a:rPr lang="lv-LV" sz="2800"/>
              <a:t>, lai </a:t>
            </a:r>
            <a:r>
              <a:rPr lang="lv-LV" sz="2800" b="1"/>
              <a:t>redzētu</a:t>
            </a:r>
            <a:r>
              <a:rPr lang="lv-LV" sz="2800"/>
              <a:t>, ka </a:t>
            </a:r>
            <a:r>
              <a:rPr lang="lv-LV" sz="2800" b="1"/>
              <a:t>notikums</a:t>
            </a:r>
            <a:r>
              <a:rPr lang="lv-LV" sz="2800"/>
              <a:t> patiešām ir </a:t>
            </a:r>
            <a:r>
              <a:rPr lang="lv-LV" sz="2800" b="1"/>
              <a:t>īsts</a:t>
            </a:r>
            <a:r>
              <a:rPr lang="lv-LV" sz="2800"/>
              <a:t>!</a:t>
            </a:r>
          </a:p>
          <a:p>
            <a:pPr>
              <a:buFontTx/>
              <a:buChar char="•"/>
            </a:pPr>
            <a:r>
              <a:rPr lang="lv-LV" sz="2800" b="1"/>
              <a:t>Marija</a:t>
            </a:r>
            <a:r>
              <a:rPr lang="lv-LV" sz="2800"/>
              <a:t> nāk uz </a:t>
            </a:r>
            <a:r>
              <a:rPr lang="lv-LV" sz="2800" b="1"/>
              <a:t>kapu</a:t>
            </a:r>
            <a:r>
              <a:rPr lang="lv-LV" sz="2800"/>
              <a:t> un </a:t>
            </a:r>
            <a:r>
              <a:rPr lang="lv-LV" sz="2800" b="1"/>
              <a:t>domā</a:t>
            </a:r>
            <a:r>
              <a:rPr lang="lv-LV" sz="2800"/>
              <a:t>, kā viņa novels nost </a:t>
            </a:r>
            <a:r>
              <a:rPr lang="lv-LV" sz="2800" b="1"/>
              <a:t>milzīgo</a:t>
            </a:r>
            <a:r>
              <a:rPr lang="lv-LV" sz="2800"/>
              <a:t> </a:t>
            </a:r>
            <a:r>
              <a:rPr lang="lv-LV" sz="2800" b="1"/>
              <a:t>akmeni</a:t>
            </a:r>
            <a:r>
              <a:rPr lang="lv-LV" sz="2800"/>
              <a:t>.</a:t>
            </a:r>
          </a:p>
          <a:p>
            <a:pPr>
              <a:buFontTx/>
              <a:buChar char="•"/>
            </a:pPr>
            <a:r>
              <a:rPr lang="lv-LV" sz="2800" b="1"/>
              <a:t>Akmens</a:t>
            </a:r>
            <a:r>
              <a:rPr lang="lv-LV" sz="2800"/>
              <a:t> no Jēzus kapa tika </a:t>
            </a:r>
            <a:r>
              <a:rPr lang="lv-LV" sz="2800" b="1"/>
              <a:t>novelts</a:t>
            </a:r>
            <a:r>
              <a:rPr lang="lv-LV" sz="2800"/>
              <a:t> </a:t>
            </a:r>
            <a:r>
              <a:rPr lang="lv-LV" sz="2800" b="1"/>
              <a:t>nevis</a:t>
            </a:r>
            <a:r>
              <a:rPr lang="lv-LV" sz="2800"/>
              <a:t>, lai </a:t>
            </a:r>
            <a:r>
              <a:rPr lang="lv-LV" sz="2800" b="1"/>
              <a:t>Jēzus</a:t>
            </a:r>
            <a:r>
              <a:rPr lang="lv-LV" sz="2800"/>
              <a:t> </a:t>
            </a:r>
            <a:r>
              <a:rPr lang="lv-LV" sz="2800" b="1"/>
              <a:t>tiktu ārā</a:t>
            </a:r>
            <a:r>
              <a:rPr lang="lv-LV" sz="2800"/>
              <a:t>, jo Viņš varēja tikt ārā tāpat, bet </a:t>
            </a:r>
            <a:r>
              <a:rPr lang="lv-LV" sz="2800" b="1"/>
              <a:t>lai sievas </a:t>
            </a:r>
            <a:r>
              <a:rPr lang="lv-LV" sz="2800"/>
              <a:t>un </a:t>
            </a:r>
            <a:r>
              <a:rPr lang="lv-LV" sz="2800" b="1"/>
              <a:t>mācekļi</a:t>
            </a:r>
            <a:r>
              <a:rPr lang="lv-LV" sz="2800"/>
              <a:t> </a:t>
            </a:r>
            <a:r>
              <a:rPr lang="lv-LV" sz="2800" b="1"/>
              <a:t>tiktu iekšā</a:t>
            </a:r>
            <a:r>
              <a:rPr lang="lv-LV" sz="2800"/>
              <a:t>.</a:t>
            </a:r>
          </a:p>
          <a:p>
            <a:pPr>
              <a:buFontTx/>
              <a:buChar char="•"/>
            </a:pPr>
            <a:r>
              <a:rPr lang="lv-LV" sz="2800" b="1"/>
              <a:t>Marija</a:t>
            </a:r>
            <a:r>
              <a:rPr lang="lv-LV" sz="2800"/>
              <a:t> ir </a:t>
            </a:r>
            <a:r>
              <a:rPr lang="lv-LV" sz="2800" b="1"/>
              <a:t>pārbijusies</a:t>
            </a:r>
            <a:r>
              <a:rPr lang="lv-LV" sz="2800"/>
              <a:t>, un </a:t>
            </a:r>
            <a:r>
              <a:rPr lang="lv-LV" sz="2800" b="1"/>
              <a:t>skrien</a:t>
            </a:r>
            <a:r>
              <a:rPr lang="lv-LV" sz="2800"/>
              <a:t> pie </a:t>
            </a:r>
            <a:r>
              <a:rPr lang="lv-LV" sz="2800" b="1"/>
              <a:t>mācekļiem</a:t>
            </a:r>
            <a:r>
              <a:rPr lang="lv-LV" sz="2800"/>
              <a:t>, jo domā, ka </a:t>
            </a:r>
            <a:r>
              <a:rPr lang="lv-LV" sz="2800" b="1"/>
              <a:t>Jēzus</a:t>
            </a:r>
            <a:r>
              <a:rPr lang="lv-LV" sz="2800"/>
              <a:t> </a:t>
            </a:r>
            <a:r>
              <a:rPr lang="lv-LV" sz="2800" b="1"/>
              <a:t>miesas</a:t>
            </a:r>
            <a:r>
              <a:rPr lang="lv-LV" sz="2800"/>
              <a:t> </a:t>
            </a:r>
            <a:r>
              <a:rPr lang="lv-LV" sz="2800" b="1"/>
              <a:t>nozagtas.</a:t>
            </a:r>
            <a:endParaRPr lang="lv-LV" sz="2800"/>
          </a:p>
        </p:txBody>
      </p:sp>
      <p:sp>
        <p:nvSpPr>
          <p:cNvPr id="6148" name="Slide Number Placeholder 3"/>
          <p:cNvSpPr>
            <a:spLocks noGrp="1"/>
          </p:cNvSpPr>
          <p:nvPr>
            <p:ph type="sldNum" sz="quarter" idx="12"/>
          </p:nvPr>
        </p:nvSpPr>
        <p:spPr>
          <a:noFill/>
        </p:spPr>
        <p:txBody>
          <a:bodyPr/>
          <a:lstStyle/>
          <a:p>
            <a:fld id="{A84A4AD5-3316-45C5-BE70-CC511C6E9C77}" type="slidenum">
              <a:rPr lang="lv-LV" smtClean="0"/>
              <a:pPr/>
              <a:t>5</a:t>
            </a:fld>
            <a:endParaRPr lang="lv-LV" smtClean="0"/>
          </a:p>
        </p:txBody>
      </p:sp>
      <p:pic>
        <p:nvPicPr>
          <p:cNvPr id="5" name="Picture 6" descr="http://t2.gstatic.com/images?q=tbn:ANd9GcR5qr_VmAUdM8OoN4PJ8kRfR5adfcGdFo6TISz7BhKBkBk-H4mA"/>
          <p:cNvPicPr>
            <a:picLocks noChangeAspect="1" noChangeArrowheads="1"/>
          </p:cNvPicPr>
          <p:nvPr/>
        </p:nvPicPr>
        <p:blipFill>
          <a:blip r:embed="rId2" cstate="print"/>
          <a:srcRect/>
          <a:stretch>
            <a:fillRect/>
          </a:stretch>
        </p:blipFill>
        <p:spPr bwMode="auto">
          <a:xfrm>
            <a:off x="6156176" y="2060848"/>
            <a:ext cx="2987824" cy="445919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9525"/>
            <a:ext cx="9501188" cy="2205038"/>
          </a:xfrm>
        </p:spPr>
        <p:txBody>
          <a:bodyPr/>
          <a:lstStyle/>
          <a:p>
            <a:pPr algn="just">
              <a:lnSpc>
                <a:spcPts val="2700"/>
              </a:lnSpc>
              <a:spcBef>
                <a:spcPct val="0"/>
              </a:spcBef>
              <a:buFontTx/>
              <a:buNone/>
            </a:pPr>
            <a:r>
              <a:rPr lang="lv-LV" sz="2800" i="1" smtClean="0"/>
              <a:t>    3 Tad Pēteris un otrs māceklis devās turp un nāca pie kapa. 4 Bet abi divi skrēja; un otrs māceklis skrēja ātrāk par Pēteri un pirmais nonāca pie kapa. 5 Viņš noliecās un redzēja autus tur noliktus, bet pats neiegāja. 6 Pēc tam, viņam sekodams, nāk arī Sīmanis Pēteris</a:t>
            </a:r>
            <a:endParaRPr lang="en-US" sz="2200" i="1" smtClean="0"/>
          </a:p>
        </p:txBody>
      </p:sp>
      <p:sp>
        <p:nvSpPr>
          <p:cNvPr id="7" name="Rectangle 6"/>
          <p:cNvSpPr>
            <a:spLocks noChangeArrowheads="1"/>
          </p:cNvSpPr>
          <p:nvPr/>
        </p:nvSpPr>
        <p:spPr bwMode="auto">
          <a:xfrm>
            <a:off x="0" y="1643063"/>
            <a:ext cx="9144000" cy="3108325"/>
          </a:xfrm>
          <a:prstGeom prst="rect">
            <a:avLst/>
          </a:prstGeom>
          <a:noFill/>
          <a:ln w="9525">
            <a:noFill/>
            <a:miter lim="800000"/>
            <a:headEnd/>
            <a:tailEnd/>
          </a:ln>
        </p:spPr>
        <p:txBody>
          <a:bodyPr>
            <a:spAutoFit/>
          </a:bodyPr>
          <a:lstStyle/>
          <a:p>
            <a:pPr>
              <a:buFontTx/>
              <a:buChar char="•"/>
            </a:pPr>
            <a:r>
              <a:rPr lang="lv-LV" sz="2800" b="1"/>
              <a:t>Pēteris </a:t>
            </a:r>
            <a:r>
              <a:rPr lang="lv-LV" sz="2800"/>
              <a:t>un </a:t>
            </a:r>
            <a:r>
              <a:rPr lang="lv-LV" sz="2800" b="1"/>
              <a:t>Jānis</a:t>
            </a:r>
            <a:r>
              <a:rPr lang="lv-LV" sz="2800"/>
              <a:t> (otrs māceklis) ir tik </a:t>
            </a:r>
            <a:r>
              <a:rPr lang="lv-LV" sz="2800" b="1"/>
              <a:t>satraukti</a:t>
            </a:r>
            <a:r>
              <a:rPr lang="lv-LV" sz="2800"/>
              <a:t>, ka saprot, ka </a:t>
            </a:r>
            <a:r>
              <a:rPr lang="lv-LV" sz="2800" b="1"/>
              <a:t>nevar</a:t>
            </a:r>
            <a:r>
              <a:rPr lang="lv-LV" sz="2800"/>
              <a:t> </a:t>
            </a:r>
            <a:r>
              <a:rPr lang="lv-LV" sz="2800" b="1"/>
              <a:t>gaidīt</a:t>
            </a:r>
            <a:r>
              <a:rPr lang="lv-LV" sz="2800"/>
              <a:t> ne </a:t>
            </a:r>
            <a:r>
              <a:rPr lang="lv-LV" sz="2800" b="1"/>
              <a:t>brīdi</a:t>
            </a:r>
            <a:r>
              <a:rPr lang="lv-LV" sz="2800"/>
              <a:t>, viņi grib </a:t>
            </a:r>
            <a:r>
              <a:rPr lang="lv-LV" sz="2800" b="1"/>
              <a:t>pārliecināties</a:t>
            </a:r>
            <a:r>
              <a:rPr lang="lv-LV" sz="2800"/>
              <a:t> par </a:t>
            </a:r>
            <a:r>
              <a:rPr lang="lv-LV" sz="2800" b="1"/>
              <a:t>Marijas</a:t>
            </a:r>
            <a:r>
              <a:rPr lang="lv-LV" sz="2800"/>
              <a:t> </a:t>
            </a:r>
            <a:r>
              <a:rPr lang="lv-LV" sz="2800" b="1"/>
              <a:t>teikto</a:t>
            </a:r>
            <a:r>
              <a:rPr lang="lv-LV" sz="2800"/>
              <a:t> paši </a:t>
            </a:r>
            <a:r>
              <a:rPr lang="lv-LV" sz="2800" b="1"/>
              <a:t>savām acīm</a:t>
            </a:r>
            <a:r>
              <a:rPr lang="lv-LV" sz="2800"/>
              <a:t>.</a:t>
            </a:r>
          </a:p>
          <a:p>
            <a:pPr>
              <a:buFontTx/>
              <a:buChar char="•"/>
            </a:pPr>
            <a:r>
              <a:rPr lang="lv-LV" sz="2800"/>
              <a:t>Viņi </a:t>
            </a:r>
            <a:r>
              <a:rPr lang="lv-LV" sz="2800" b="1"/>
              <a:t>domā</a:t>
            </a:r>
            <a:r>
              <a:rPr lang="lv-LV" sz="2800"/>
              <a:t>, varbūt </a:t>
            </a:r>
            <a:r>
              <a:rPr lang="lv-LV" sz="2800" b="1"/>
              <a:t>varēs</a:t>
            </a:r>
            <a:r>
              <a:rPr lang="lv-LV" sz="2800"/>
              <a:t> kaut ko </a:t>
            </a:r>
            <a:r>
              <a:rPr lang="lv-LV" sz="2800" b="1"/>
              <a:t>uz vietas saprast </a:t>
            </a:r>
            <a:r>
              <a:rPr lang="lv-LV" sz="2800"/>
              <a:t>– </a:t>
            </a:r>
            <a:r>
              <a:rPr lang="lv-LV" sz="2800" b="1"/>
              <a:t>kurš</a:t>
            </a:r>
            <a:r>
              <a:rPr lang="lv-LV" sz="2800"/>
              <a:t> un </a:t>
            </a:r>
            <a:r>
              <a:rPr lang="lv-LV" sz="2800" b="1"/>
              <a:t>kāpēc</a:t>
            </a:r>
            <a:r>
              <a:rPr lang="lv-LV" sz="2800"/>
              <a:t> ir paņēmis </a:t>
            </a:r>
            <a:r>
              <a:rPr lang="lv-LV" sz="2800" b="1"/>
              <a:t>Jēzus</a:t>
            </a:r>
            <a:r>
              <a:rPr lang="lv-LV" sz="2800"/>
              <a:t> </a:t>
            </a:r>
            <a:r>
              <a:rPr lang="lv-LV" sz="2800" b="1"/>
              <a:t>miesas</a:t>
            </a:r>
            <a:r>
              <a:rPr lang="lv-LV" sz="2800"/>
              <a:t>.</a:t>
            </a:r>
          </a:p>
          <a:p>
            <a:pPr>
              <a:buFontTx/>
              <a:buChar char="•"/>
            </a:pPr>
            <a:r>
              <a:rPr lang="lv-LV" sz="2800" b="1"/>
              <a:t>Neviens</a:t>
            </a:r>
            <a:r>
              <a:rPr lang="lv-LV" sz="2800"/>
              <a:t> no </a:t>
            </a:r>
            <a:r>
              <a:rPr lang="lv-LV" sz="2800" b="1"/>
              <a:t>mācekļiem</a:t>
            </a:r>
            <a:r>
              <a:rPr lang="lv-LV" sz="2800"/>
              <a:t> </a:t>
            </a:r>
            <a:r>
              <a:rPr lang="lv-LV" sz="2800" b="1"/>
              <a:t>neatceras</a:t>
            </a:r>
            <a:r>
              <a:rPr lang="lv-LV" sz="2800"/>
              <a:t> Jēzus </a:t>
            </a:r>
            <a:r>
              <a:rPr lang="lv-LV" sz="2800" b="1"/>
              <a:t>iepriekš</a:t>
            </a:r>
            <a:r>
              <a:rPr lang="lv-LV" sz="2800"/>
              <a:t> </a:t>
            </a:r>
            <a:r>
              <a:rPr lang="lv-LV" sz="2800" b="1"/>
              <a:t>teikto</a:t>
            </a:r>
            <a:r>
              <a:rPr lang="lv-LV" sz="2800"/>
              <a:t>!</a:t>
            </a:r>
          </a:p>
        </p:txBody>
      </p:sp>
      <p:sp>
        <p:nvSpPr>
          <p:cNvPr id="7172" name="Slide Number Placeholder 3"/>
          <p:cNvSpPr>
            <a:spLocks noGrp="1"/>
          </p:cNvSpPr>
          <p:nvPr>
            <p:ph type="sldNum" sz="quarter" idx="12"/>
          </p:nvPr>
        </p:nvSpPr>
        <p:spPr>
          <a:noFill/>
        </p:spPr>
        <p:txBody>
          <a:bodyPr/>
          <a:lstStyle/>
          <a:p>
            <a:fld id="{263E62B4-5C15-4015-910C-C2FAE67C341D}" type="slidenum">
              <a:rPr lang="lv-LV" smtClean="0"/>
              <a:pPr/>
              <a:t>6</a:t>
            </a:fld>
            <a:endParaRPr lang="lv-LV" smtClean="0"/>
          </a:p>
        </p:txBody>
      </p:sp>
      <p:pic>
        <p:nvPicPr>
          <p:cNvPr id="6151" name="Picture 7" descr="http://aviewfromtheright.com/wp-content/uploads/2011/04/peter_and_john_running-dan-burr-mindre.jpg"/>
          <p:cNvPicPr>
            <a:picLocks noChangeAspect="1" noChangeArrowheads="1"/>
          </p:cNvPicPr>
          <p:nvPr/>
        </p:nvPicPr>
        <p:blipFill>
          <a:blip r:embed="rId2" cstate="print"/>
          <a:srcRect/>
          <a:stretch>
            <a:fillRect/>
          </a:stretch>
        </p:blipFill>
        <p:spPr bwMode="auto">
          <a:xfrm>
            <a:off x="1214414" y="4214818"/>
            <a:ext cx="6429420" cy="264318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6 Pēteris ieiet kapā un redz autus noliktus 7 un sviedrautu, ar ko Viņa galva bija apsegta, nevis pie pārējiem autiem noliktu, bet atsevišķi satītu savā vietā. 8 Tad arī otrs māceklis iegāja, kas pirmais pie kapa bija nācis, redzēja un ticēja</a:t>
            </a:r>
            <a:r>
              <a:rPr lang="lv-LV" i="1" smtClean="0"/>
              <a:t>.</a:t>
            </a:r>
            <a:r>
              <a:rPr lang="lv-LV" sz="2800" i="1" smtClean="0"/>
              <a:t> </a:t>
            </a:r>
            <a:endParaRPr lang="lv-LV" sz="2600" i="1" smtClean="0"/>
          </a:p>
        </p:txBody>
      </p:sp>
      <p:sp>
        <p:nvSpPr>
          <p:cNvPr id="7" name="Rectangle 6"/>
          <p:cNvSpPr>
            <a:spLocks noChangeArrowheads="1"/>
          </p:cNvSpPr>
          <p:nvPr/>
        </p:nvSpPr>
        <p:spPr bwMode="auto">
          <a:xfrm>
            <a:off x="0" y="1714500"/>
            <a:ext cx="9144000" cy="2246313"/>
          </a:xfrm>
          <a:prstGeom prst="rect">
            <a:avLst/>
          </a:prstGeom>
          <a:noFill/>
          <a:ln w="9525">
            <a:noFill/>
            <a:miter lim="800000"/>
            <a:headEnd/>
            <a:tailEnd/>
          </a:ln>
        </p:spPr>
        <p:txBody>
          <a:bodyPr>
            <a:spAutoFit/>
          </a:bodyPr>
          <a:lstStyle/>
          <a:p>
            <a:pPr>
              <a:buFontTx/>
              <a:buChar char="•"/>
            </a:pPr>
            <a:r>
              <a:rPr lang="lv-LV" sz="2800" b="1"/>
              <a:t>Mācekļi</a:t>
            </a:r>
            <a:r>
              <a:rPr lang="lv-LV" sz="2800"/>
              <a:t> </a:t>
            </a:r>
            <a:r>
              <a:rPr lang="lv-LV" sz="2800" b="1"/>
              <a:t>redz</a:t>
            </a:r>
            <a:r>
              <a:rPr lang="lv-LV" sz="2800"/>
              <a:t> un </a:t>
            </a:r>
            <a:r>
              <a:rPr lang="lv-LV" sz="2800" b="1"/>
              <a:t>saprot</a:t>
            </a:r>
            <a:r>
              <a:rPr lang="lv-LV" sz="2800"/>
              <a:t>, ka šis </a:t>
            </a:r>
            <a:r>
              <a:rPr lang="lv-LV" sz="2800" b="1"/>
              <a:t>nav zagšanas stāsts!</a:t>
            </a:r>
          </a:p>
          <a:p>
            <a:pPr>
              <a:buFontTx/>
              <a:buChar char="•"/>
            </a:pPr>
            <a:r>
              <a:rPr lang="lv-LV" sz="2800" b="1"/>
              <a:t>Kāpēc</a:t>
            </a:r>
            <a:r>
              <a:rPr lang="lv-LV" sz="2800"/>
              <a:t> kāds </a:t>
            </a:r>
            <a:r>
              <a:rPr lang="lv-LV" sz="2800" b="1"/>
              <a:t>zogot līķi</a:t>
            </a:r>
            <a:r>
              <a:rPr lang="lv-LV" sz="2800"/>
              <a:t>, būtu </a:t>
            </a:r>
            <a:r>
              <a:rPr lang="lv-LV" sz="2800" b="1"/>
              <a:t>noģērbis</a:t>
            </a:r>
            <a:r>
              <a:rPr lang="lv-LV" sz="2800"/>
              <a:t> nost </a:t>
            </a:r>
            <a:r>
              <a:rPr lang="lv-LV" sz="2800" b="1"/>
              <a:t>autus</a:t>
            </a:r>
            <a:r>
              <a:rPr lang="lv-LV" sz="2800"/>
              <a:t>?</a:t>
            </a:r>
          </a:p>
          <a:p>
            <a:pPr>
              <a:buFontTx/>
              <a:buChar char="•"/>
            </a:pPr>
            <a:r>
              <a:rPr lang="lv-LV" sz="2800"/>
              <a:t>Viņi pēkšņi </a:t>
            </a:r>
            <a:r>
              <a:rPr lang="lv-LV" sz="2800" b="1"/>
              <a:t>atceras</a:t>
            </a:r>
            <a:r>
              <a:rPr lang="lv-LV" sz="2800"/>
              <a:t> Jēzus </a:t>
            </a:r>
            <a:r>
              <a:rPr lang="lv-LV" sz="2800" b="1"/>
              <a:t>teikto</a:t>
            </a:r>
            <a:r>
              <a:rPr lang="lv-LV" sz="2800"/>
              <a:t> un </a:t>
            </a:r>
            <a:r>
              <a:rPr lang="lv-LV" sz="2800" b="1"/>
              <a:t>ticēja</a:t>
            </a:r>
            <a:r>
              <a:rPr lang="lv-LV" sz="2800"/>
              <a:t>, ka </a:t>
            </a:r>
            <a:r>
              <a:rPr lang="lv-LV" sz="2800" b="1"/>
              <a:t>Jēzus ir augšāmcēlies</a:t>
            </a:r>
            <a:r>
              <a:rPr lang="lv-LV" sz="2800"/>
              <a:t>. </a:t>
            </a:r>
            <a:r>
              <a:rPr lang="lv-LV" sz="2800" b="1"/>
              <a:t>Ticība</a:t>
            </a:r>
            <a:r>
              <a:rPr lang="lv-LV" sz="2800"/>
              <a:t> viņiem jau </a:t>
            </a:r>
            <a:r>
              <a:rPr lang="lv-LV" sz="2800" b="1"/>
              <a:t>bija</a:t>
            </a:r>
            <a:r>
              <a:rPr lang="lv-LV" sz="2800"/>
              <a:t>, bet vēl </a:t>
            </a:r>
            <a:r>
              <a:rPr lang="lv-LV" sz="2800" b="1"/>
              <a:t>ne tāda</a:t>
            </a:r>
            <a:r>
              <a:rPr lang="lv-LV" sz="2800"/>
              <a:t>, kas ir </a:t>
            </a:r>
            <a:r>
              <a:rPr lang="lv-LV" sz="2800" b="1"/>
              <a:t>stiprināta ar augšāmcelšanos</a:t>
            </a:r>
            <a:r>
              <a:rPr lang="lv-LV" sz="2800"/>
              <a:t>.</a:t>
            </a:r>
            <a:endParaRPr lang="lv-LV" sz="2400"/>
          </a:p>
        </p:txBody>
      </p:sp>
      <p:sp>
        <p:nvSpPr>
          <p:cNvPr id="8196" name="Slide Number Placeholder 3"/>
          <p:cNvSpPr>
            <a:spLocks noGrp="1"/>
          </p:cNvSpPr>
          <p:nvPr>
            <p:ph type="sldNum" sz="quarter" idx="12"/>
          </p:nvPr>
        </p:nvSpPr>
        <p:spPr>
          <a:noFill/>
        </p:spPr>
        <p:txBody>
          <a:bodyPr/>
          <a:lstStyle/>
          <a:p>
            <a:fld id="{07A4758C-93C5-4605-A361-7420A5574813}" type="slidenum">
              <a:rPr lang="lv-LV" smtClean="0"/>
              <a:pPr/>
              <a:t>7</a:t>
            </a:fld>
            <a:endParaRPr lang="lv-LV" smtClean="0"/>
          </a:p>
        </p:txBody>
      </p:sp>
      <p:pic>
        <p:nvPicPr>
          <p:cNvPr id="6151" name="Picture 7" descr="https://encrypted-tbn3.gstatic.com/images?q=tbn:ANd9GcSfamJ1_EV2UmKLnXvIZXNMB-B7qYSUllYV2MK8M5KhzYlJKjWWZg"/>
          <p:cNvPicPr>
            <a:picLocks noChangeAspect="1" noChangeArrowheads="1"/>
          </p:cNvPicPr>
          <p:nvPr/>
        </p:nvPicPr>
        <p:blipFill>
          <a:blip r:embed="rId2" cstate="print"/>
          <a:srcRect/>
          <a:stretch>
            <a:fillRect/>
          </a:stretch>
        </p:blipFill>
        <p:spPr bwMode="auto">
          <a:xfrm>
            <a:off x="714348" y="3786190"/>
            <a:ext cx="7643866" cy="30718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11 Bet Marija stāvēja ārā kapa priekšā un raudāja. Un vēl raudādama viņa ieliecās kapā 12 un redz tur sēžam divus eņģeļus baltās drēbēs, vienu galvgalī un otru kājgalī, tai vietā, kur bija gulējušas Jēzus miesas. 13 Tie saka viņai: "Sieva, ko raudi?" Viņa tiem saka: "Viņi manu Kungu paņēmuši, un es nezinu, kur viņi To likuši.“</a:t>
            </a:r>
            <a:endParaRPr lang="lv-LV" sz="1800" i="1" smtClean="0"/>
          </a:p>
        </p:txBody>
      </p:sp>
      <p:sp>
        <p:nvSpPr>
          <p:cNvPr id="7" name="Rectangle 6"/>
          <p:cNvSpPr>
            <a:spLocks noChangeArrowheads="1"/>
          </p:cNvSpPr>
          <p:nvPr/>
        </p:nvSpPr>
        <p:spPr bwMode="auto">
          <a:xfrm>
            <a:off x="0" y="2071688"/>
            <a:ext cx="5500688" cy="4832350"/>
          </a:xfrm>
          <a:prstGeom prst="rect">
            <a:avLst/>
          </a:prstGeom>
          <a:noFill/>
          <a:ln w="9525">
            <a:noFill/>
            <a:miter lim="800000"/>
            <a:headEnd/>
            <a:tailEnd/>
          </a:ln>
        </p:spPr>
        <p:txBody>
          <a:bodyPr>
            <a:spAutoFit/>
          </a:bodyPr>
          <a:lstStyle/>
          <a:p>
            <a:pPr>
              <a:buFontTx/>
              <a:buChar char="•"/>
            </a:pPr>
            <a:r>
              <a:rPr lang="lv-LV" sz="2800" b="1"/>
              <a:t>Mācekļi dodas prom</a:t>
            </a:r>
            <a:r>
              <a:rPr lang="lv-LV" sz="2800"/>
              <a:t>, bet </a:t>
            </a:r>
            <a:r>
              <a:rPr lang="lv-LV" sz="2800" b="1"/>
              <a:t>Marija</a:t>
            </a:r>
            <a:r>
              <a:rPr lang="lv-LV" sz="2800"/>
              <a:t> </a:t>
            </a:r>
            <a:r>
              <a:rPr lang="lv-LV" sz="2800" b="1"/>
              <a:t>paliek</a:t>
            </a:r>
            <a:r>
              <a:rPr lang="lv-LV" sz="2800"/>
              <a:t> pie </a:t>
            </a:r>
            <a:r>
              <a:rPr lang="lv-LV" sz="2800" b="1"/>
              <a:t>kapa</a:t>
            </a:r>
            <a:r>
              <a:rPr lang="lv-LV" sz="2800"/>
              <a:t> un </a:t>
            </a:r>
            <a:r>
              <a:rPr lang="lv-LV" sz="2800" b="1"/>
              <a:t>raud</a:t>
            </a:r>
            <a:r>
              <a:rPr lang="lv-LV" sz="2800"/>
              <a:t>!</a:t>
            </a:r>
          </a:p>
          <a:p>
            <a:pPr>
              <a:buFontTx/>
              <a:buChar char="•"/>
            </a:pPr>
            <a:r>
              <a:rPr lang="lv-LV" sz="2800" b="1"/>
              <a:t>Marija raud</a:t>
            </a:r>
            <a:r>
              <a:rPr lang="lv-LV" sz="2800"/>
              <a:t>, jo </a:t>
            </a:r>
            <a:r>
              <a:rPr lang="lv-LV" sz="2800" b="1"/>
              <a:t>nesaprot</a:t>
            </a:r>
            <a:r>
              <a:rPr lang="lv-LV" sz="2800"/>
              <a:t>, kas ar </a:t>
            </a:r>
            <a:r>
              <a:rPr lang="lv-LV" sz="2800" b="1"/>
              <a:t>Jēzu</a:t>
            </a:r>
            <a:r>
              <a:rPr lang="lv-LV" sz="2800"/>
              <a:t> ir </a:t>
            </a:r>
            <a:r>
              <a:rPr lang="lv-LV" sz="2800" b="1"/>
              <a:t>noticis</a:t>
            </a:r>
            <a:r>
              <a:rPr lang="lv-LV" sz="2800"/>
              <a:t>, viņa </a:t>
            </a:r>
            <a:r>
              <a:rPr lang="lv-LV" sz="2800" b="1"/>
              <a:t>neizsecina</a:t>
            </a:r>
            <a:r>
              <a:rPr lang="lv-LV" sz="2800"/>
              <a:t> to pašu, ko </a:t>
            </a:r>
            <a:r>
              <a:rPr lang="lv-LV" sz="2800" b="1"/>
              <a:t>Jānis</a:t>
            </a:r>
            <a:r>
              <a:rPr lang="lv-LV" sz="2800"/>
              <a:t> un </a:t>
            </a:r>
            <a:r>
              <a:rPr lang="lv-LV" sz="2800" b="1"/>
              <a:t>Pēteris, jo </a:t>
            </a:r>
            <a:r>
              <a:rPr lang="lv-LV" sz="2800"/>
              <a:t>droši vien </a:t>
            </a:r>
            <a:r>
              <a:rPr lang="lv-LV" sz="2800" b="1"/>
              <a:t>nav</a:t>
            </a:r>
            <a:r>
              <a:rPr lang="lv-LV" sz="2800"/>
              <a:t> </a:t>
            </a:r>
            <a:r>
              <a:rPr lang="lv-LV" sz="2800" b="1"/>
              <a:t>dzirdējusi</a:t>
            </a:r>
            <a:r>
              <a:rPr lang="lv-LV" sz="2800"/>
              <a:t> </a:t>
            </a:r>
            <a:r>
              <a:rPr lang="lv-LV" sz="2800" b="1"/>
              <a:t>Jēzu</a:t>
            </a:r>
            <a:r>
              <a:rPr lang="lv-LV" sz="2800"/>
              <a:t> </a:t>
            </a:r>
            <a:r>
              <a:rPr lang="lv-LV" sz="2800" b="1"/>
              <a:t>sludinām</a:t>
            </a:r>
            <a:r>
              <a:rPr lang="lv-LV" sz="2800"/>
              <a:t> par savu </a:t>
            </a:r>
            <a:r>
              <a:rPr lang="lv-LV" sz="2800" b="1"/>
              <a:t>nāvi</a:t>
            </a:r>
            <a:r>
              <a:rPr lang="lv-LV" sz="2800"/>
              <a:t>!</a:t>
            </a:r>
          </a:p>
          <a:p>
            <a:pPr>
              <a:buFontTx/>
              <a:buChar char="•"/>
            </a:pPr>
            <a:r>
              <a:rPr lang="lv-LV" sz="2800" b="1"/>
              <a:t>Marija</a:t>
            </a:r>
            <a:r>
              <a:rPr lang="lv-LV" sz="2800"/>
              <a:t> </a:t>
            </a:r>
            <a:r>
              <a:rPr lang="lv-LV" sz="2800" b="1"/>
              <a:t>ieskatās kapā </a:t>
            </a:r>
            <a:r>
              <a:rPr lang="lv-LV" sz="2800"/>
              <a:t>un </a:t>
            </a:r>
            <a:r>
              <a:rPr lang="lv-LV" sz="2800" b="1"/>
              <a:t>ierauga 2 eņģeļus</a:t>
            </a:r>
            <a:r>
              <a:rPr lang="lv-LV" sz="2800"/>
              <a:t>, kas </a:t>
            </a:r>
            <a:r>
              <a:rPr lang="lv-LV" sz="2800" b="1"/>
              <a:t>Dieva sūtīti </a:t>
            </a:r>
            <a:r>
              <a:rPr lang="lv-LV" sz="2800"/>
              <a:t>pasludināt </a:t>
            </a:r>
            <a:r>
              <a:rPr lang="lv-LV" sz="2800" b="1"/>
              <a:t>mācekļiem</a:t>
            </a:r>
            <a:r>
              <a:rPr lang="lv-LV" sz="2800"/>
              <a:t> </a:t>
            </a:r>
            <a:r>
              <a:rPr lang="lv-LV" sz="2800" b="1"/>
              <a:t>priecīgos</a:t>
            </a:r>
            <a:r>
              <a:rPr lang="lv-LV" sz="2800"/>
              <a:t> </a:t>
            </a:r>
            <a:r>
              <a:rPr lang="lv-LV" sz="2800" b="1"/>
              <a:t>ziņas!</a:t>
            </a:r>
          </a:p>
        </p:txBody>
      </p:sp>
      <p:sp>
        <p:nvSpPr>
          <p:cNvPr id="9220" name="Slide Number Placeholder 3"/>
          <p:cNvSpPr>
            <a:spLocks noGrp="1"/>
          </p:cNvSpPr>
          <p:nvPr>
            <p:ph type="sldNum" sz="quarter" idx="12"/>
          </p:nvPr>
        </p:nvSpPr>
        <p:spPr>
          <a:noFill/>
        </p:spPr>
        <p:txBody>
          <a:bodyPr/>
          <a:lstStyle/>
          <a:p>
            <a:fld id="{566008DB-3830-4084-92A9-C4B6250044AA}" type="slidenum">
              <a:rPr lang="lv-LV" smtClean="0"/>
              <a:pPr/>
              <a:t>8</a:t>
            </a:fld>
            <a:endParaRPr lang="lv-LV" smtClean="0"/>
          </a:p>
        </p:txBody>
      </p:sp>
      <p:pic>
        <p:nvPicPr>
          <p:cNvPr id="8199" name="Picture 7" descr="http://imgc.artprintimages.com/images/art-print/william-brassey-hole-jesus-tomb-is-found-empty-and-two-angels-explain-that-jesus-is-risen_i-G-38-3844-AMWYF00Z.jpg"/>
          <p:cNvPicPr>
            <a:picLocks noChangeAspect="1" noChangeArrowheads="1"/>
          </p:cNvPicPr>
          <p:nvPr/>
        </p:nvPicPr>
        <p:blipFill>
          <a:blip r:embed="rId2" cstate="print"/>
          <a:srcRect l="6148" t="15369" r="48770" b="4712"/>
          <a:stretch>
            <a:fillRect/>
          </a:stretch>
        </p:blipFill>
        <p:spPr bwMode="auto">
          <a:xfrm flipH="1">
            <a:off x="5429256" y="2285992"/>
            <a:ext cx="3714744" cy="40862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14 To sacījusi, viņa apgriezās un redz Jēzu stāvam, bet nezina, ka tas ir Jēzus. 15 Jēzus viņai saka: "Sieva, ko tu raudi? Ko tu meklē?" Viņa, domādama, ka tas ir dārznieks, saka Viņam: "Kungs, ja tu Viņu esi aiznesis, tad pasaki man, kur tu Viņu esi licis, lai es Viņu dabūtu!“</a:t>
            </a:r>
            <a:endParaRPr lang="lv-LV" sz="2600" i="1" smtClean="0"/>
          </a:p>
        </p:txBody>
      </p:sp>
      <p:sp>
        <p:nvSpPr>
          <p:cNvPr id="7" name="Rectangle 6"/>
          <p:cNvSpPr>
            <a:spLocks noChangeArrowheads="1"/>
          </p:cNvSpPr>
          <p:nvPr/>
        </p:nvSpPr>
        <p:spPr bwMode="auto">
          <a:xfrm>
            <a:off x="0" y="1714500"/>
            <a:ext cx="5072063" cy="5262563"/>
          </a:xfrm>
          <a:prstGeom prst="rect">
            <a:avLst/>
          </a:prstGeom>
          <a:noFill/>
          <a:ln w="9525">
            <a:noFill/>
            <a:miter lim="800000"/>
            <a:headEnd/>
            <a:tailEnd/>
          </a:ln>
        </p:spPr>
        <p:txBody>
          <a:bodyPr>
            <a:spAutoFit/>
          </a:bodyPr>
          <a:lstStyle/>
          <a:p>
            <a:pPr>
              <a:buFontTx/>
              <a:buChar char="•"/>
            </a:pPr>
            <a:r>
              <a:rPr lang="lv-LV" sz="2800" b="1"/>
              <a:t>Marija </a:t>
            </a:r>
            <a:r>
              <a:rPr lang="lv-LV" sz="2800"/>
              <a:t>pagriežas un redz </a:t>
            </a:r>
            <a:r>
              <a:rPr lang="lv-LV" sz="2800" b="1"/>
              <a:t>Jēzu</a:t>
            </a:r>
            <a:r>
              <a:rPr lang="lv-LV" sz="2800"/>
              <a:t> tur </a:t>
            </a:r>
            <a:r>
              <a:rPr lang="lv-LV" sz="2800" b="1"/>
              <a:t>stāvam</a:t>
            </a:r>
            <a:r>
              <a:rPr lang="lv-LV" sz="2800"/>
              <a:t>, bet to </a:t>
            </a:r>
            <a:r>
              <a:rPr lang="lv-LV" sz="2800" b="1"/>
              <a:t>nepazīst</a:t>
            </a:r>
            <a:r>
              <a:rPr lang="lv-LV" sz="2800"/>
              <a:t>, jo Jēzus ir </a:t>
            </a:r>
            <a:r>
              <a:rPr lang="lv-LV" sz="2800" b="1"/>
              <a:t>pārveidotā</a:t>
            </a:r>
            <a:r>
              <a:rPr lang="lv-LV" sz="2800"/>
              <a:t> </a:t>
            </a:r>
            <a:r>
              <a:rPr lang="lv-LV" sz="2800" b="1"/>
              <a:t>miesā</a:t>
            </a:r>
            <a:r>
              <a:rPr lang="lv-LV" sz="2800"/>
              <a:t>!</a:t>
            </a:r>
          </a:p>
          <a:p>
            <a:pPr>
              <a:buFontTx/>
              <a:buChar char="•"/>
            </a:pPr>
            <a:r>
              <a:rPr lang="lv-LV" sz="2800"/>
              <a:t>Iespējams </a:t>
            </a:r>
            <a:r>
              <a:rPr lang="lv-LV" sz="2800" b="1"/>
              <a:t>Marijai</a:t>
            </a:r>
            <a:r>
              <a:rPr lang="lv-LV" sz="2800"/>
              <a:t> vēl prātā </a:t>
            </a:r>
            <a:r>
              <a:rPr lang="lv-LV" sz="2800" b="1"/>
              <a:t>Jēzus</a:t>
            </a:r>
            <a:r>
              <a:rPr lang="lv-LV" sz="2800"/>
              <a:t> </a:t>
            </a:r>
            <a:r>
              <a:rPr lang="lv-LV" sz="2800" b="1"/>
              <a:t>ciešanu miesas</a:t>
            </a:r>
            <a:r>
              <a:rPr lang="lv-LV" sz="2800"/>
              <a:t> </a:t>
            </a:r>
            <a:r>
              <a:rPr lang="lv-LV" sz="2800" b="1"/>
              <a:t>skats</a:t>
            </a:r>
            <a:r>
              <a:rPr lang="lv-LV" sz="2800"/>
              <a:t>!</a:t>
            </a:r>
          </a:p>
          <a:p>
            <a:pPr>
              <a:buFontTx/>
              <a:buChar char="•"/>
            </a:pPr>
            <a:r>
              <a:rPr lang="lv-LV" sz="2800" b="1"/>
              <a:t>Marija</a:t>
            </a:r>
            <a:r>
              <a:rPr lang="lv-LV" sz="2800"/>
              <a:t> </a:t>
            </a:r>
            <a:r>
              <a:rPr lang="lv-LV" sz="2800" b="1"/>
              <a:t>domā</a:t>
            </a:r>
            <a:r>
              <a:rPr lang="lv-LV" sz="2800"/>
              <a:t>, ka tas </a:t>
            </a:r>
            <a:r>
              <a:rPr lang="lv-LV" sz="2800" b="1"/>
              <a:t>dārznieks</a:t>
            </a:r>
            <a:r>
              <a:rPr lang="lv-LV" sz="2800"/>
              <a:t>, un grib </a:t>
            </a:r>
            <a:r>
              <a:rPr lang="lv-LV" sz="2800" b="1"/>
              <a:t>noskaidrot</a:t>
            </a:r>
            <a:r>
              <a:rPr lang="lv-LV" sz="2800"/>
              <a:t> no viņa – varbūt viņš ir </a:t>
            </a:r>
            <a:r>
              <a:rPr lang="lv-LV" sz="2800" b="1"/>
              <a:t>redzējis</a:t>
            </a:r>
            <a:r>
              <a:rPr lang="lv-LV" sz="2800"/>
              <a:t> vai zina kaut ko par to, kas </a:t>
            </a:r>
            <a:r>
              <a:rPr lang="lv-LV" sz="2800" b="1"/>
              <a:t>noticis</a:t>
            </a:r>
            <a:r>
              <a:rPr lang="lv-LV" sz="2800"/>
              <a:t> ar </a:t>
            </a:r>
            <a:r>
              <a:rPr lang="lv-LV" sz="2800" b="1"/>
              <a:t>Jēzus miesām</a:t>
            </a:r>
            <a:r>
              <a:rPr lang="lv-LV" sz="2800"/>
              <a:t>.</a:t>
            </a:r>
          </a:p>
        </p:txBody>
      </p:sp>
      <p:sp>
        <p:nvSpPr>
          <p:cNvPr id="10244" name="Slide Number Placeholder 3"/>
          <p:cNvSpPr>
            <a:spLocks noGrp="1"/>
          </p:cNvSpPr>
          <p:nvPr>
            <p:ph type="sldNum" sz="quarter" idx="12"/>
          </p:nvPr>
        </p:nvSpPr>
        <p:spPr>
          <a:noFill/>
        </p:spPr>
        <p:txBody>
          <a:bodyPr/>
          <a:lstStyle/>
          <a:p>
            <a:fld id="{02209482-8FEC-45CB-AA9A-CC56A1AAB5AD}" type="slidenum">
              <a:rPr lang="lv-LV" smtClean="0"/>
              <a:pPr/>
              <a:t>9</a:t>
            </a:fld>
            <a:endParaRPr lang="lv-LV" smtClean="0"/>
          </a:p>
        </p:txBody>
      </p:sp>
      <p:pic>
        <p:nvPicPr>
          <p:cNvPr id="8201" name="Picture 9" descr="http://1.bp.blogspot.com/_wKiswME5Nmw/SWuUb61UTBI/AAAAAAAAAn8/YNpiWrnZXDU/s400/tomb.jpg"/>
          <p:cNvPicPr>
            <a:picLocks noChangeAspect="1" noChangeArrowheads="1"/>
          </p:cNvPicPr>
          <p:nvPr/>
        </p:nvPicPr>
        <p:blipFill>
          <a:blip r:embed="rId2" cstate="print"/>
          <a:srcRect/>
          <a:stretch>
            <a:fillRect/>
          </a:stretch>
        </p:blipFill>
        <p:spPr bwMode="auto">
          <a:xfrm>
            <a:off x="5072066" y="1928802"/>
            <a:ext cx="4000528" cy="48239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1"/>
                                        </p:tgtEl>
                                        <p:attrNameLst>
                                          <p:attrName>style.visibility</p:attrName>
                                        </p:attrNameLst>
                                      </p:cBhvr>
                                      <p:to>
                                        <p:strVal val="visible"/>
                                      </p:to>
                                    </p:set>
                                    <p:animEffect transition="in" filter="fade">
                                      <p:cBhvr>
                                        <p:cTn id="11" dur="2000"/>
                                        <p:tgtEl>
                                          <p:spTgt spid="820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1155</TotalTime>
  <Words>1422</Words>
  <Application>Microsoft Office PowerPoint</Application>
  <PresentationFormat>On-screen Show (4:3)</PresentationFormat>
  <Paragraphs>64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Jņ.20:1-18 Lieldienas </vt:lpstr>
      <vt:lpstr>Jņ.20:1-18 Lieldienas </vt:lpstr>
      <vt:lpstr>Jņ.20:1-18 Lieldienas </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92</cp:revision>
  <dcterms:created xsi:type="dcterms:W3CDTF">2010-10-07T14:46:11Z</dcterms:created>
  <dcterms:modified xsi:type="dcterms:W3CDTF">2020-04-11T11:51:00Z</dcterms:modified>
</cp:coreProperties>
</file>