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7" r:id="rId3"/>
    <p:sldId id="288" r:id="rId4"/>
    <p:sldId id="294" r:id="rId5"/>
    <p:sldId id="315" r:id="rId6"/>
    <p:sldId id="318" r:id="rId7"/>
    <p:sldId id="316" r:id="rId8"/>
    <p:sldId id="317" r:id="rId9"/>
    <p:sldId id="299" r:id="rId10"/>
    <p:sldId id="314" r:id="rId11"/>
    <p:sldId id="272" r:id="rId12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73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9BD98B-7D18-451B-B098-69D0ED31C07E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33282-57C9-4E19-A002-4F59AE3F57F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8F1298-3AFF-4427-BDAF-C1AEEDD1F89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C8BEA-3B57-4AF1-823D-70D907AAD2E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3A17F4-B089-40CA-81E1-4A230CD6441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BEAF7C-6521-4EE6-9D44-113A0615D673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9AAAA4-A132-4253-9275-EED7061230C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0D37BD-A547-451B-BF8B-C8327543CD1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B8A0BC-A7BC-4DB6-A65A-E913984CF6A7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DA459-633B-4FCD-A5A4-4CED0671091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BA1871-2300-44B6-8531-03DBD8963DBB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1BD31F4-5C09-4615-BB13-20EEA6EE737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53975"/>
            <a:ext cx="9144000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Mt.21:1-11 Palmu svētdiena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88913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1247987"/>
            <a:ext cx="8072494" cy="561001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Rectangle 3"/>
          <p:cNvSpPr>
            <a:spLocks noChangeArrowheads="1"/>
          </p:cNvSpPr>
          <p:nvPr/>
        </p:nvSpPr>
        <p:spPr bwMode="auto">
          <a:xfrm>
            <a:off x="5580063" y="857232"/>
            <a:ext cx="35639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Wingdings" pitchFamily="2" charset="2"/>
              <a:buNone/>
            </a:pPr>
            <a:r>
              <a:rPr lang="lv-LV" sz="2000" b="1" dirty="0">
                <a:latin typeface="Verdana" pitchFamily="34" charset="0"/>
              </a:rPr>
              <a:t>māc. Roberts </a:t>
            </a:r>
            <a:r>
              <a:rPr lang="lv-LV" sz="2000" b="1" dirty="0" err="1">
                <a:latin typeface="Verdana" pitchFamily="34" charset="0"/>
              </a:rPr>
              <a:t>Otomers</a:t>
            </a:r>
            <a:endParaRPr lang="lv-LV" sz="2000" b="1" dirty="0">
              <a:latin typeface="Verdana" pitchFamily="34" charset="0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7380312" y="0"/>
            <a:ext cx="176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28.mar.2021.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692150"/>
            <a:ext cx="5148263" cy="612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Ļaudis</a:t>
            </a:r>
            <a:r>
              <a:rPr lang="lv-LV" sz="2800" dirty="0" smtClean="0"/>
              <a:t> </a:t>
            </a:r>
            <a:r>
              <a:rPr lang="lv-LV" sz="2800" b="1" dirty="0"/>
              <a:t>sagaida</a:t>
            </a:r>
            <a:r>
              <a:rPr lang="lv-LV" sz="2800" dirty="0"/>
              <a:t> savu ilgi </a:t>
            </a:r>
            <a:r>
              <a:rPr lang="lv-LV" sz="2800" b="1" dirty="0"/>
              <a:t>gaidīto Mesiju</a:t>
            </a:r>
            <a:r>
              <a:rPr lang="lv-LV" sz="2800" dirty="0"/>
              <a:t>, kurš </a:t>
            </a:r>
            <a:r>
              <a:rPr lang="lv-LV" sz="2800" b="1" dirty="0"/>
              <a:t>nenāk</a:t>
            </a:r>
            <a:r>
              <a:rPr lang="lv-LV" sz="2800" dirty="0"/>
              <a:t> uz </a:t>
            </a:r>
            <a:r>
              <a:rPr lang="lv-LV" sz="2800" b="1" dirty="0"/>
              <a:t>grezna zirga, ar zobenu</a:t>
            </a:r>
            <a:r>
              <a:rPr lang="lv-LV" sz="2800" dirty="0"/>
              <a:t> kā </a:t>
            </a:r>
            <a:r>
              <a:rPr lang="lv-LV" sz="2800" b="1" dirty="0"/>
              <a:t>ķēniņš</a:t>
            </a:r>
            <a:r>
              <a:rPr lang="lv-LV" sz="2800" dirty="0"/>
              <a:t>, bet </a:t>
            </a:r>
            <a:r>
              <a:rPr lang="lv-LV" sz="2800" b="1" dirty="0"/>
              <a:t>pazemīgs</a:t>
            </a:r>
            <a:r>
              <a:rPr lang="lv-LV" sz="2800" dirty="0"/>
              <a:t> un </a:t>
            </a:r>
            <a:r>
              <a:rPr lang="lv-LV" sz="2800" b="1" dirty="0"/>
              <a:t>lēnīgs</a:t>
            </a:r>
            <a:r>
              <a:rPr lang="lv-LV" sz="2800" dirty="0"/>
              <a:t> uz </a:t>
            </a:r>
            <a:r>
              <a:rPr lang="lv-LV" sz="2800" b="1" dirty="0"/>
              <a:t>ēzeļa mātes kumeļa</a:t>
            </a:r>
            <a:r>
              <a:rPr lang="lv-LV" sz="2800" dirty="0"/>
              <a:t>, lai </a:t>
            </a:r>
            <a:r>
              <a:rPr lang="lv-LV" sz="2800" b="1" dirty="0"/>
              <a:t>nestu</a:t>
            </a:r>
            <a:r>
              <a:rPr lang="lv-LV" sz="2800" dirty="0"/>
              <a:t> mums </a:t>
            </a:r>
            <a:r>
              <a:rPr lang="lv-LV" sz="2800" b="1" dirty="0"/>
              <a:t>mūžīgo dzīvību</a:t>
            </a:r>
            <a:r>
              <a:rPr lang="lv-LV" sz="2800" dirty="0"/>
              <a:t> un </a:t>
            </a:r>
            <a:r>
              <a:rPr lang="lv-LV" sz="2800" b="1" dirty="0"/>
              <a:t>valdītu</a:t>
            </a:r>
            <a:r>
              <a:rPr lang="lv-LV" sz="2800" dirty="0"/>
              <a:t> pār </a:t>
            </a:r>
            <a:r>
              <a:rPr lang="lv-LV" sz="2800" b="1" dirty="0"/>
              <a:t>visām</a:t>
            </a:r>
            <a:r>
              <a:rPr lang="lv-LV" sz="2800" dirty="0"/>
              <a:t> </a:t>
            </a:r>
            <a:r>
              <a:rPr lang="lv-LV" sz="2800" b="1" dirty="0"/>
              <a:t>tautām mūžīgi</a:t>
            </a:r>
            <a:r>
              <a:rPr lang="lv-LV" sz="2800" dirty="0"/>
              <a:t>.  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mana</a:t>
            </a:r>
            <a:r>
              <a:rPr lang="lv-LV" sz="2800" dirty="0" smtClean="0"/>
              <a:t> </a:t>
            </a:r>
            <a:r>
              <a:rPr lang="lv-LV" sz="2800" b="1" dirty="0" smtClean="0"/>
              <a:t>sirds</a:t>
            </a:r>
            <a:r>
              <a:rPr lang="lv-LV" sz="2800" dirty="0" smtClean="0"/>
              <a:t> </a:t>
            </a:r>
            <a:r>
              <a:rPr lang="lv-LV" sz="2800" b="1" dirty="0" smtClean="0"/>
              <a:t>dod godu Jēzum</a:t>
            </a:r>
            <a:r>
              <a:rPr lang="lv-LV" sz="2800" dirty="0" smtClean="0"/>
              <a:t> un </a:t>
            </a:r>
            <a:r>
              <a:rPr lang="lv-LV" sz="2800" b="1" dirty="0" smtClean="0"/>
              <a:t>priecājas</a:t>
            </a:r>
            <a:r>
              <a:rPr lang="lv-LV" sz="2800" dirty="0" smtClean="0"/>
              <a:t> par to, ka sevi varam saukt par </a:t>
            </a:r>
            <a:r>
              <a:rPr lang="lv-LV" sz="2800" b="1" dirty="0" smtClean="0"/>
              <a:t>Ķēniņa</a:t>
            </a:r>
            <a:r>
              <a:rPr lang="lv-LV" sz="2800" dirty="0" smtClean="0"/>
              <a:t> </a:t>
            </a:r>
            <a:r>
              <a:rPr lang="lv-LV" sz="2800" b="1" dirty="0" smtClean="0"/>
              <a:t>bērniem</a:t>
            </a:r>
            <a:r>
              <a:rPr lang="lv-LV" sz="2800" dirty="0" smtClean="0"/>
              <a:t>, Kristus </a:t>
            </a:r>
            <a:r>
              <a:rPr lang="lv-LV" sz="2800" b="1" dirty="0" smtClean="0"/>
              <a:t>apsolījuma</a:t>
            </a:r>
            <a:r>
              <a:rPr lang="lv-LV" sz="2800" dirty="0" smtClean="0"/>
              <a:t> </a:t>
            </a:r>
            <a:r>
              <a:rPr lang="lv-LV" sz="2800" b="1" dirty="0" smtClean="0"/>
              <a:t>mantiniekiem</a:t>
            </a:r>
            <a:r>
              <a:rPr lang="lv-LV" sz="2800" dirty="0" smtClean="0"/>
              <a:t>?</a:t>
            </a:r>
            <a:endParaRPr lang="lv-LV" sz="2800" dirty="0" smtClean="0"/>
          </a:p>
          <a:p>
            <a:pPr>
              <a:buFontTx/>
              <a:buChar char="•"/>
            </a:pPr>
            <a:r>
              <a:rPr lang="lv-LV" sz="2800" b="1" dirty="0" smtClean="0"/>
              <a:t>Ozianna Dievam augstībā!</a:t>
            </a:r>
            <a:endParaRPr lang="lv-LV" sz="2800" b="1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860032" y="908720"/>
            <a:ext cx="4283968" cy="556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179388" y="-90835"/>
            <a:ext cx="8750330" cy="1071563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Mt.21:1-16 </a:t>
            </a:r>
            <a:r>
              <a:rPr lang="lv-LV" sz="4000" b="1" dirty="0" smtClean="0">
                <a:solidFill>
                  <a:schemeClr val="tx1"/>
                </a:solidFill>
              </a:rPr>
              <a:t>Palmu svētdiena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71438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692696"/>
            <a:ext cx="9144000" cy="652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1900" baseline="30000" dirty="0" smtClean="0"/>
              <a:t>1</a:t>
            </a:r>
            <a:r>
              <a:rPr lang="lv-LV" sz="1900" dirty="0" smtClean="0"/>
              <a:t> Kad tie tuvojās </a:t>
            </a:r>
            <a:r>
              <a:rPr lang="lv-LV" sz="1900" dirty="0" err="1" smtClean="0"/>
              <a:t>Jeruzālemei</a:t>
            </a:r>
            <a:r>
              <a:rPr lang="lv-LV" sz="1900" dirty="0" smtClean="0"/>
              <a:t> un nonāca </a:t>
            </a:r>
            <a:r>
              <a:rPr lang="lv-LV" sz="1900" dirty="0" err="1" smtClean="0"/>
              <a:t>Bētfagē</a:t>
            </a:r>
            <a:r>
              <a:rPr lang="lv-LV" sz="1900" dirty="0" smtClean="0"/>
              <a:t> pie </a:t>
            </a:r>
            <a:r>
              <a:rPr lang="lv-LV" sz="1900" dirty="0" err="1" smtClean="0"/>
              <a:t>Olīvkalna</a:t>
            </a:r>
            <a:r>
              <a:rPr lang="lv-LV" sz="1900" dirty="0" smtClean="0"/>
              <a:t>, Jēzus sūtīja divus mācekļus </a:t>
            </a:r>
            <a:r>
              <a:rPr lang="lv-LV" sz="1900" baseline="30000" dirty="0" smtClean="0"/>
              <a:t>2</a:t>
            </a:r>
            <a:r>
              <a:rPr lang="lv-LV" sz="1900" dirty="0" smtClean="0"/>
              <a:t> un tiem sacīja: “Dodieties uz ciemu, kas jūsu priekšā. Tur jūs tūlīt atradīsiet ēzeļmāti piesietu un ēzelīti līdz ar viņu, atraisiet tos un vediet pie manis. </a:t>
            </a:r>
            <a:r>
              <a:rPr lang="lv-LV" sz="1900" baseline="30000" dirty="0" smtClean="0"/>
              <a:t>3</a:t>
            </a:r>
            <a:r>
              <a:rPr lang="lv-LV" sz="1900" dirty="0" smtClean="0"/>
              <a:t> Ja kāds jums ko teiks, tad sakiet</a:t>
            </a:r>
            <a:r>
              <a:rPr lang="lv-LV" sz="1900" smtClean="0"/>
              <a:t>: </a:t>
            </a:r>
            <a:r>
              <a:rPr lang="lv-LV" sz="1900" smtClean="0"/>
              <a:t>Tam Kungam </a:t>
            </a:r>
            <a:r>
              <a:rPr lang="lv-LV" sz="1900" dirty="0" smtClean="0"/>
              <a:t>to vajag, un viņš tūdaļ tos atdos.” </a:t>
            </a:r>
            <a:r>
              <a:rPr lang="lv-LV" sz="1900" baseline="30000" dirty="0" smtClean="0"/>
              <a:t>4</a:t>
            </a:r>
            <a:r>
              <a:rPr lang="lv-LV" sz="1900" dirty="0" smtClean="0"/>
              <a:t> Bet tas notika, lai piepildītos, ko Kungs caur pravieti ir sacījis: </a:t>
            </a:r>
            <a:r>
              <a:rPr lang="lv-LV" sz="1900" baseline="30000" dirty="0" smtClean="0"/>
              <a:t>5</a:t>
            </a:r>
            <a:r>
              <a:rPr lang="lv-LV" sz="1900" dirty="0" smtClean="0"/>
              <a:t>  sakiet Ciānas meitai: redzi, tavs Ķēniņš nāk pie tevis lēnprātīgs, jādams uz ēzeļa, uz jūga ēzeļmātes kumeļa. – </a:t>
            </a:r>
            <a:r>
              <a:rPr lang="lv-LV" sz="1900" baseline="30000" dirty="0" smtClean="0"/>
              <a:t>6</a:t>
            </a:r>
            <a:r>
              <a:rPr lang="lv-LV" sz="1900" dirty="0" smtClean="0"/>
              <a:t> Mācekļi aizgāja un darīja, kā Jēzus tiem bija pavēlējis. </a:t>
            </a:r>
            <a:r>
              <a:rPr lang="lv-LV" sz="1900" baseline="30000" dirty="0" smtClean="0"/>
              <a:t>7</a:t>
            </a:r>
            <a:r>
              <a:rPr lang="lv-LV" sz="1900" dirty="0" smtClean="0"/>
              <a:t> Tie atveda ēzeļmāti un ēzelīti, uzklāja tiem savas drēbes, un Jēzus uzsēdās virsū. </a:t>
            </a:r>
            <a:r>
              <a:rPr lang="lv-LV" sz="1900" baseline="30000" dirty="0" smtClean="0"/>
              <a:t>8</a:t>
            </a:r>
            <a:r>
              <a:rPr lang="lv-LV" sz="1900" dirty="0" smtClean="0"/>
              <a:t> Daudz ļaužu izklāja savas drēbes uz ceļa, bet citi cirta kokiem zarus un klāja tos uz ceļa. </a:t>
            </a:r>
            <a:r>
              <a:rPr lang="lv-LV" sz="1900" baseline="30000" dirty="0" smtClean="0"/>
              <a:t>9</a:t>
            </a:r>
            <a:r>
              <a:rPr lang="lv-LV" sz="1900" dirty="0" smtClean="0"/>
              <a:t> Bet ļaužu pūlis, kas gāja viņam gan pa priekšu, gan nopakaļ, sauca: “</a:t>
            </a:r>
            <a:r>
              <a:rPr lang="lv-LV" sz="1900" dirty="0" err="1" smtClean="0"/>
              <a:t>Ozianna</a:t>
            </a:r>
            <a:r>
              <a:rPr lang="lv-LV" sz="1900" dirty="0" smtClean="0"/>
              <a:t> Dāvida dēlam, svētīts, kas nāk Kunga vārdā! Ozianna augstībā!” </a:t>
            </a:r>
            <a:r>
              <a:rPr lang="lv-LV" sz="1900" baseline="30000" dirty="0" smtClean="0"/>
              <a:t>10</a:t>
            </a:r>
            <a:r>
              <a:rPr lang="lv-LV" sz="1900" dirty="0" smtClean="0"/>
              <a:t> Un, viņam ienākot Jeruzālemē, visa pilsēta sakustējās: “Kas viņš tāds?” </a:t>
            </a:r>
            <a:r>
              <a:rPr lang="lv-LV" sz="1900" baseline="30000" dirty="0" smtClean="0"/>
              <a:t>11</a:t>
            </a:r>
            <a:r>
              <a:rPr lang="lv-LV" sz="1900" dirty="0" smtClean="0"/>
              <a:t> Bet ļaudis pūlī atbildēja: “Viņš ir pravietis Jēzus, tas – no Nācaretes Galilejā</a:t>
            </a:r>
            <a:r>
              <a:rPr lang="lv-LV" sz="1900" dirty="0" smtClean="0"/>
              <a:t>.” </a:t>
            </a:r>
            <a:r>
              <a:rPr lang="lv-LV" sz="1900" baseline="30000" dirty="0" smtClean="0"/>
              <a:t>12</a:t>
            </a:r>
            <a:r>
              <a:rPr lang="lv-LV" sz="1900" dirty="0" smtClean="0"/>
              <a:t> Jēzus iegāja templī un izdzina ārā visus, kas templī pārdeva un pirka, apgāza naudas mijēju galdus un baložu pārdevēju solus. </a:t>
            </a:r>
            <a:r>
              <a:rPr lang="lv-LV" sz="1900" baseline="30000" dirty="0" smtClean="0"/>
              <a:t>13</a:t>
            </a:r>
            <a:r>
              <a:rPr lang="lv-LV" sz="1900" dirty="0" smtClean="0"/>
              <a:t> Viņš tiem sacīja: “Ir rakstīts: manu namu sauks par lūgšanas namu, – bet jūs to esat padarījuši par laupītāju midzeni.” </a:t>
            </a:r>
            <a:r>
              <a:rPr lang="lv-LV" sz="1900" baseline="30000" dirty="0" smtClean="0"/>
              <a:t>14</a:t>
            </a:r>
            <a:r>
              <a:rPr lang="lv-LV" sz="1900" dirty="0" smtClean="0"/>
              <a:t> Akli un kropli nāca pie viņa uz templi, un viņš tos dziedināja. </a:t>
            </a:r>
            <a:r>
              <a:rPr lang="lv-LV" sz="1900" baseline="30000" dirty="0" smtClean="0"/>
              <a:t>15</a:t>
            </a:r>
            <a:r>
              <a:rPr lang="lv-LV" sz="1900" dirty="0" smtClean="0"/>
              <a:t> Kad virspriesteri un rakstu mācītāji redzēja brīnumus, ko viņš darīja, un dzirdēja bērnus templī saucam: Ozianna Dāvida dēlam! – tie apskaitās </a:t>
            </a:r>
            <a:r>
              <a:rPr lang="lv-LV" sz="1900" baseline="30000" dirty="0" smtClean="0"/>
              <a:t>16</a:t>
            </a:r>
            <a:r>
              <a:rPr lang="lv-LV" sz="1900" dirty="0" smtClean="0"/>
              <a:t>  un jautāja viņam: “Vai tu dzirdi, ko šie runā?” Jēzus tiem sacīja: “Jā gan! Vai tad jūs nekad neesat lasījuši: tu esi gādājis, ka no bērniņu un zīdaiņu mutes tev atskan slava?”</a:t>
            </a:r>
          </a:p>
          <a:p>
            <a:pPr algn="just"/>
            <a:endParaRPr lang="lv-LV" sz="1900" dirty="0"/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7380312" y="0"/>
            <a:ext cx="176368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28.mar.2021.</a:t>
            </a:r>
            <a:endParaRPr lang="lv-LV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dirty="0" smtClean="0">
                <a:solidFill>
                  <a:schemeClr val="tx1"/>
                </a:solidFill>
              </a:rPr>
              <a:t>Ievads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0728"/>
            <a:ext cx="3857619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 smtClean="0"/>
              <a:t>Pēc Jāņa ev. tauta</a:t>
            </a:r>
            <a:r>
              <a:rPr lang="lv-LV" sz="2800" dirty="0" smtClean="0"/>
              <a:t> </a:t>
            </a:r>
            <a:r>
              <a:rPr lang="lv-LV" sz="2800" b="1" dirty="0" smtClean="0"/>
              <a:t>ceļ</a:t>
            </a:r>
            <a:r>
              <a:rPr lang="lv-LV" sz="2800" dirty="0" smtClean="0"/>
              <a:t> Jēzu </a:t>
            </a:r>
            <a:r>
              <a:rPr lang="lv-LV" sz="2800" b="1" dirty="0" smtClean="0"/>
              <a:t>godā</a:t>
            </a:r>
            <a:r>
              <a:rPr lang="lv-LV" sz="2800" dirty="0" smtClean="0"/>
              <a:t>, īsi </a:t>
            </a:r>
            <a:r>
              <a:rPr lang="lv-LV" sz="2800" b="1" dirty="0" smtClean="0"/>
              <a:t>pēc tam</a:t>
            </a:r>
            <a:r>
              <a:rPr lang="lv-LV" sz="2800" dirty="0" smtClean="0"/>
              <a:t>, kad Jēzus ir no mirušiem </a:t>
            </a:r>
            <a:r>
              <a:rPr lang="lv-LV" sz="2800" b="1" dirty="0" smtClean="0"/>
              <a:t>augšāmcēlis Lācaru</a:t>
            </a:r>
            <a:r>
              <a:rPr lang="lv-LV" sz="2800" dirty="0" smtClean="0"/>
              <a:t>. </a:t>
            </a:r>
          </a:p>
          <a:p>
            <a:pPr>
              <a:buFontTx/>
              <a:buChar char="•"/>
            </a:pPr>
            <a:r>
              <a:rPr lang="lv-LV" sz="2800" b="1" dirty="0" smtClean="0"/>
              <a:t>Jēzus ķēnišķīgās godības atklāsmes brīdis.</a:t>
            </a:r>
          </a:p>
          <a:p>
            <a:pPr>
              <a:buFontTx/>
              <a:buChar char="•"/>
            </a:pPr>
            <a:r>
              <a:rPr lang="lv-LV" sz="2800" b="1" dirty="0" smtClean="0"/>
              <a:t>Ļaudis</a:t>
            </a:r>
            <a:r>
              <a:rPr lang="lv-LV" sz="2800" dirty="0" smtClean="0"/>
              <a:t> </a:t>
            </a:r>
            <a:r>
              <a:rPr lang="lv-LV" sz="2800" b="1" dirty="0"/>
              <a:t>sagaida</a:t>
            </a:r>
            <a:r>
              <a:rPr lang="lv-LV" sz="2800" dirty="0"/>
              <a:t> savu ilgi </a:t>
            </a:r>
            <a:r>
              <a:rPr lang="lv-LV" sz="2800" b="1" dirty="0"/>
              <a:t>gaidīto </a:t>
            </a:r>
            <a:r>
              <a:rPr lang="lv-LV" sz="2800" b="1" dirty="0" smtClean="0"/>
              <a:t>Mesiju, kas nes</a:t>
            </a:r>
            <a:r>
              <a:rPr lang="lv-LV" sz="2800" dirty="0" smtClean="0"/>
              <a:t> </a:t>
            </a:r>
            <a:r>
              <a:rPr lang="lv-LV" sz="2800" b="1" dirty="0"/>
              <a:t>mūžīgo dzīvību</a:t>
            </a:r>
            <a:r>
              <a:rPr lang="lv-LV" sz="2800" dirty="0"/>
              <a:t> </a:t>
            </a:r>
            <a:r>
              <a:rPr lang="lv-LV" sz="2800" b="1" dirty="0" smtClean="0"/>
              <a:t>visām</a:t>
            </a:r>
            <a:r>
              <a:rPr lang="lv-LV" sz="2800" dirty="0" smtClean="0"/>
              <a:t> </a:t>
            </a:r>
            <a:r>
              <a:rPr lang="lv-LV" sz="2800" b="1" dirty="0"/>
              <a:t>tautām mūžīgi</a:t>
            </a:r>
            <a:r>
              <a:rPr lang="lv-LV" sz="2800" dirty="0"/>
              <a:t>. 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3714744" y="908720"/>
            <a:ext cx="5429256" cy="55659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00" y="3645024"/>
            <a:ext cx="3571900" cy="3054767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ts val="3000"/>
              </a:lnSpc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4</a:t>
            </a:r>
            <a:r>
              <a:rPr lang="lv-LV" sz="2800" i="1" dirty="0" smtClean="0"/>
              <a:t> Bet tas notika, lai piepildītos, ko Kungs caur pravieti ir sacījis: </a:t>
            </a:r>
            <a:r>
              <a:rPr lang="lv-LV" sz="2800" i="1" baseline="30000" dirty="0" smtClean="0"/>
              <a:t>5</a:t>
            </a:r>
            <a:r>
              <a:rPr lang="lv-LV" sz="2800" i="1" dirty="0" smtClean="0"/>
              <a:t> sakiet Ciānas meitai: redzi, tavs Ķēniņš nāk pie tevis lēnprātīgs, jādams uz ēzeļa, uz jūga ēzeļmātes kumeļa.</a:t>
            </a:r>
            <a:endParaRPr lang="en-US" sz="27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571612"/>
            <a:ext cx="91440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Cah.9:9 </a:t>
            </a:r>
            <a:r>
              <a:rPr lang="lv-LV" sz="2800" i="1" dirty="0" smtClean="0"/>
              <a:t>“Līksmo vareni, Ciānas meita, klaigā, </a:t>
            </a:r>
            <a:r>
              <a:rPr lang="lv-LV" sz="2800" i="1" dirty="0" err="1" smtClean="0"/>
              <a:t>Jeruzālemes</a:t>
            </a:r>
            <a:r>
              <a:rPr lang="lv-LV" sz="2800" i="1" dirty="0" smtClean="0"/>
              <a:t> meita! Redzi, tavs ķēniņš pie tevis nāk,</a:t>
            </a:r>
            <a:br>
              <a:rPr lang="lv-LV" sz="2800" i="1" dirty="0" smtClean="0"/>
            </a:br>
            <a:r>
              <a:rPr lang="lv-LV" sz="2800" i="1" dirty="0" smtClean="0"/>
              <a:t>viņš ir taisns un glābējs – pazemīgs, uz ēzeļa jāj,</a:t>
            </a:r>
            <a:br>
              <a:rPr lang="lv-LV" sz="2800" i="1" dirty="0" smtClean="0"/>
            </a:br>
            <a:r>
              <a:rPr lang="lv-LV" sz="2800" i="1" dirty="0" smtClean="0"/>
              <a:t>uz ēzeļmātes kumeļa!”</a:t>
            </a:r>
          </a:p>
          <a:p>
            <a:pPr>
              <a:buFontTx/>
              <a:buChar char="•"/>
            </a:pPr>
            <a:r>
              <a:rPr lang="lv-LV" sz="2800" dirty="0" smtClean="0"/>
              <a:t>Jes.62:11 “</a:t>
            </a:r>
            <a:r>
              <a:rPr lang="lv-LV" sz="2800" i="1" dirty="0" smtClean="0"/>
              <a:t>Kungs skandē līdz zemes malām –</a:t>
            </a:r>
            <a:br>
              <a:rPr lang="lv-LV" sz="2800" i="1" dirty="0" smtClean="0"/>
            </a:br>
            <a:r>
              <a:rPr lang="lv-LV" sz="2800" i="1" dirty="0" smtClean="0"/>
              <a:t>sakiet Ciānas meitai:</a:t>
            </a:r>
            <a:br>
              <a:rPr lang="lv-LV" sz="2800" i="1" dirty="0" smtClean="0"/>
            </a:br>
            <a:r>
              <a:rPr lang="lv-LV" sz="2800" i="1" dirty="0" smtClean="0"/>
              <a:t>“Redzi, tava glābšana nāk,</a:t>
            </a:r>
            <a:br>
              <a:rPr lang="lv-LV" sz="2800" i="1" dirty="0" smtClean="0"/>
            </a:br>
            <a:r>
              <a:rPr lang="lv-LV" sz="2800" i="1" dirty="0" smtClean="0"/>
              <a:t>redzi, tava alga ir viņa rokā,</a:t>
            </a:r>
            <a:br>
              <a:rPr lang="lv-LV" sz="2800" i="1" dirty="0" smtClean="0"/>
            </a:br>
            <a:r>
              <a:rPr lang="lv-LV" sz="2800" i="1" dirty="0" smtClean="0"/>
              <a:t>un tava atlīdzība nāk viņam līdzi</a:t>
            </a:r>
            <a:r>
              <a:rPr lang="lv-LV" sz="2800" i="1" dirty="0" smtClean="0"/>
              <a:t>!</a:t>
            </a:r>
            <a:r>
              <a:rPr lang="lv-LV" sz="2800" dirty="0" smtClean="0"/>
              <a:t>””</a:t>
            </a:r>
          </a:p>
          <a:p>
            <a:pPr>
              <a:buFontTx/>
              <a:buChar char="•"/>
            </a:pPr>
            <a:endParaRPr lang="lv-LV" sz="2800" dirty="0" smtClean="0"/>
          </a:p>
          <a:p>
            <a:pPr>
              <a:buFontTx/>
              <a:buChar char="•"/>
            </a:pPr>
            <a:r>
              <a:rPr lang="lv-LV" sz="2800" dirty="0" smtClean="0"/>
              <a:t>Vai </a:t>
            </a:r>
            <a:r>
              <a:rPr lang="lv-LV" sz="2800" b="1" dirty="0" smtClean="0"/>
              <a:t>tava sirds </a:t>
            </a:r>
            <a:r>
              <a:rPr lang="lv-LV" sz="2800" dirty="0" smtClean="0"/>
              <a:t>būtu </a:t>
            </a:r>
            <a:r>
              <a:rPr lang="lv-LV" sz="2800" b="1" dirty="0" smtClean="0"/>
              <a:t>prieka pārņemta </a:t>
            </a:r>
          </a:p>
          <a:p>
            <a:r>
              <a:rPr lang="lv-LV" sz="2800" dirty="0" smtClean="0"/>
              <a:t>par </a:t>
            </a:r>
            <a:r>
              <a:rPr lang="lv-LV" sz="2800" b="1" dirty="0" smtClean="0"/>
              <a:t>Jēzus ķēnišķīgo </a:t>
            </a:r>
            <a:r>
              <a:rPr lang="lv-LV" sz="2800" dirty="0" smtClean="0"/>
              <a:t>iejāšanu </a:t>
            </a:r>
            <a:r>
              <a:rPr lang="lv-LV" sz="2800" b="1" dirty="0" smtClean="0"/>
              <a:t>Jeruzalemē</a:t>
            </a:r>
            <a:r>
              <a:rPr lang="lv-LV" sz="2800" dirty="0" smtClean="0"/>
              <a:t>?  </a:t>
            </a:r>
            <a:endParaRPr lang="lv-LV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-27384"/>
            <a:ext cx="82296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Kungu Kungs un Ķēniņu Ķēniņš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11763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400" dirty="0" smtClean="0"/>
              <a:t>“</a:t>
            </a:r>
            <a:r>
              <a:rPr lang="lv-LV" sz="2400" i="1" dirty="0" smtClean="0"/>
              <a:t>Jo </a:t>
            </a:r>
            <a:r>
              <a:rPr lang="lv-LV" sz="2400" i="1" dirty="0" smtClean="0"/>
              <a:t>Tas Kungs, jūsu Dievs, ir </a:t>
            </a:r>
            <a:r>
              <a:rPr lang="lv-LV" sz="2400" b="1" i="1" dirty="0" smtClean="0"/>
              <a:t>dievu Dievs </a:t>
            </a:r>
            <a:r>
              <a:rPr lang="lv-LV" sz="2400" i="1" dirty="0" smtClean="0"/>
              <a:t>un ir </a:t>
            </a:r>
            <a:r>
              <a:rPr lang="lv-LV" sz="2400" b="1" i="1" dirty="0" smtClean="0"/>
              <a:t>kungu Kungs</a:t>
            </a:r>
            <a:r>
              <a:rPr lang="lv-LV" sz="2400" i="1" dirty="0" smtClean="0"/>
              <a:t>, ir liels, stiprs un bargs </a:t>
            </a:r>
            <a:r>
              <a:rPr lang="lv-LV" sz="2400" i="1" dirty="0" smtClean="0"/>
              <a:t>Dievs</a:t>
            </a:r>
            <a:r>
              <a:rPr lang="lv-LV" sz="2400" dirty="0" smtClean="0"/>
              <a:t>.” (5.Moz.10:17)</a:t>
            </a:r>
          </a:p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400" dirty="0" smtClean="0"/>
              <a:t>“</a:t>
            </a:r>
            <a:r>
              <a:rPr lang="lv-LV" sz="2400" i="1" dirty="0" smtClean="0"/>
              <a:t>14 </a:t>
            </a:r>
            <a:r>
              <a:rPr lang="lv-LV" sz="2400" i="1" dirty="0" smtClean="0"/>
              <a:t>turi šo pavēli neaptraipītu un nenopeltu, līdz mūsu Kungs Jēzus Kristus parādīsies Savā godībā</a:t>
            </a:r>
            <a:r>
              <a:rPr lang="lv-LV" sz="2400" i="1" dirty="0" smtClean="0"/>
              <a:t>, 15 </a:t>
            </a:r>
            <a:r>
              <a:rPr lang="lv-LV" sz="2400" i="1" dirty="0" smtClean="0"/>
              <a:t>ko savā laikā darīs redzami svētais un </a:t>
            </a:r>
            <a:r>
              <a:rPr lang="lv-LV" sz="2400" b="1" i="1" dirty="0" smtClean="0"/>
              <a:t>vienīgais Valdnieks</a:t>
            </a:r>
            <a:r>
              <a:rPr lang="lv-LV" sz="2400" i="1" dirty="0" smtClean="0"/>
              <a:t>, </a:t>
            </a:r>
            <a:r>
              <a:rPr lang="lv-LV" sz="2400" b="1" i="1" dirty="0" smtClean="0"/>
              <a:t>ķēniņu Ķēniņš </a:t>
            </a:r>
            <a:r>
              <a:rPr lang="lv-LV" sz="2400" i="1" dirty="0" smtClean="0"/>
              <a:t>un </a:t>
            </a:r>
            <a:r>
              <a:rPr lang="lv-LV" sz="2400" b="1" i="1" dirty="0" smtClean="0"/>
              <a:t>kungu </a:t>
            </a:r>
            <a:r>
              <a:rPr lang="lv-LV" sz="2400" b="1" i="1" dirty="0" smtClean="0"/>
              <a:t>Kungs</a:t>
            </a:r>
            <a:r>
              <a:rPr lang="lv-LV" sz="2400" dirty="0" smtClean="0"/>
              <a:t>.” (1.Tim.6:14-15)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5</a:t>
            </a:fld>
            <a:endParaRPr lang="lv-LV" smtClean="0">
              <a:latin typeface="Arial" pitchFamily="34" charset="0"/>
            </a:endParaRPr>
          </a:p>
        </p:txBody>
      </p:sp>
      <p:pic>
        <p:nvPicPr>
          <p:cNvPr id="2" name="Picture 8" descr="http://3.bp.blogspot.com/-i_TmZN9ZThM/TtTWwxcOXsI/AAAAAAAAAUo/ujuJJCNiWt0/s1600/world-cross-shado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92896"/>
            <a:ext cx="4427984" cy="43651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Rectangle 9"/>
          <p:cNvSpPr/>
          <p:nvPr/>
        </p:nvSpPr>
        <p:spPr>
          <a:xfrm>
            <a:off x="0" y="2924944"/>
            <a:ext cx="435597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Tāpat kā </a:t>
            </a:r>
            <a:r>
              <a:rPr lang="lv-LV" sz="2800" b="1" dirty="0" smtClean="0"/>
              <a:t>Dievs Tēvs </a:t>
            </a:r>
            <a:r>
              <a:rPr lang="lv-LV" sz="2800" dirty="0" smtClean="0"/>
              <a:t>ir </a:t>
            </a:r>
            <a:r>
              <a:rPr lang="lv-LV" sz="2800" b="1" dirty="0" smtClean="0"/>
              <a:t>augstāks</a:t>
            </a:r>
            <a:r>
              <a:rPr lang="lv-LV" sz="2800" dirty="0" smtClean="0"/>
              <a:t> pāri </a:t>
            </a:r>
            <a:r>
              <a:rPr lang="lv-LV" sz="2800" b="1" dirty="0" smtClean="0"/>
              <a:t>visiem</a:t>
            </a:r>
            <a:r>
              <a:rPr lang="lv-LV" sz="2800" dirty="0" smtClean="0"/>
              <a:t> </a:t>
            </a:r>
            <a:r>
              <a:rPr lang="lv-LV" sz="2800" b="1" dirty="0" smtClean="0"/>
              <a:t>dieviem</a:t>
            </a:r>
            <a:r>
              <a:rPr lang="lv-LV" sz="2800" dirty="0" smtClean="0"/>
              <a:t> un </a:t>
            </a:r>
            <a:r>
              <a:rPr lang="lv-LV" sz="2800" b="1" dirty="0" smtClean="0"/>
              <a:t>valdniekiem</a:t>
            </a:r>
            <a:r>
              <a:rPr lang="lv-LV" sz="2800" dirty="0" smtClean="0"/>
              <a:t>.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Šie vārdi </a:t>
            </a:r>
            <a:r>
              <a:rPr lang="lv-LV" sz="2800" b="1" dirty="0" smtClean="0"/>
              <a:t>Jaunajā Derībā </a:t>
            </a:r>
            <a:r>
              <a:rPr lang="lv-LV" sz="2800" dirty="0" smtClean="0"/>
              <a:t>ir attiecināti arī uz </a:t>
            </a:r>
            <a:r>
              <a:rPr lang="lv-LV" sz="2800" b="1" dirty="0" smtClean="0"/>
              <a:t>Jēzu Kristu</a:t>
            </a:r>
            <a:r>
              <a:rPr lang="lv-LV" sz="2800" dirty="0" smtClean="0"/>
              <a:t>, Dieva Dēlu.</a:t>
            </a:r>
          </a:p>
          <a:p>
            <a:pPr marL="0" indent="0" algn="just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Viņa </a:t>
            </a:r>
            <a:r>
              <a:rPr lang="lv-LV" sz="2800" b="1" dirty="0" smtClean="0"/>
              <a:t>valdīšana</a:t>
            </a:r>
            <a:r>
              <a:rPr lang="lv-LV" sz="2800" dirty="0" smtClean="0"/>
              <a:t> nav tikai </a:t>
            </a:r>
            <a:r>
              <a:rPr lang="lv-LV" sz="2800" b="1" dirty="0" smtClean="0"/>
              <a:t>kādā</a:t>
            </a:r>
            <a:r>
              <a:rPr lang="lv-LV" sz="2800" dirty="0" smtClean="0"/>
              <a:t> </a:t>
            </a:r>
            <a:r>
              <a:rPr lang="lv-LV" sz="2800" b="1" dirty="0" smtClean="0"/>
              <a:t>valstī</a:t>
            </a:r>
            <a:r>
              <a:rPr lang="lv-LV" sz="2800" dirty="0" smtClean="0"/>
              <a:t>, bet ir </a:t>
            </a:r>
            <a:r>
              <a:rPr lang="lv-LV" sz="2800" b="1" dirty="0" smtClean="0"/>
              <a:t>pāri visai pasaulei</a:t>
            </a:r>
            <a:r>
              <a:rPr lang="lv-LV" sz="2800" dirty="0" smtClean="0"/>
              <a:t>. </a:t>
            </a:r>
            <a:endParaRPr lang="lv-LV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FontTx/>
              <a:buNone/>
            </a:pPr>
            <a:r>
              <a:rPr lang="lv-LV" sz="2800" i="1" baseline="30000" dirty="0" smtClean="0"/>
              <a:t>6</a:t>
            </a:r>
            <a:r>
              <a:rPr lang="lv-LV" sz="2800" i="1" dirty="0" smtClean="0"/>
              <a:t> Mācekļi aizgāja un darīja, kā Jēzus tiem bija pavēlējis. </a:t>
            </a:r>
            <a:r>
              <a:rPr lang="lv-LV" sz="2800" i="1" baseline="30000" dirty="0" smtClean="0"/>
              <a:t>7 </a:t>
            </a:r>
            <a:r>
              <a:rPr lang="lv-LV" sz="2800" i="1" dirty="0" smtClean="0"/>
              <a:t>Tie atveda ēzeļmāti un ēzelīti, uzklāja tiem savas drēbes, un Jēzus uzsēdās virsū. </a:t>
            </a:r>
            <a:r>
              <a:rPr lang="lv-LV" sz="2800" i="1" baseline="30000" dirty="0" smtClean="0"/>
              <a:t>8</a:t>
            </a:r>
            <a:r>
              <a:rPr lang="lv-LV" sz="2800" i="1" dirty="0" smtClean="0"/>
              <a:t> Daudz ļaužu izklāja savas drēbes uz ceļa, bet citi cirta kokiem zarus un klāja tos uz ceļa.</a:t>
            </a:r>
            <a:endParaRPr lang="en-US" sz="2600" i="1" dirty="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43116"/>
            <a:ext cx="507605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b="1" dirty="0"/>
              <a:t>Jēzus nenāk smalkā</a:t>
            </a:r>
            <a:r>
              <a:rPr lang="lv-LV" sz="2800" dirty="0"/>
              <a:t> </a:t>
            </a:r>
            <a:r>
              <a:rPr lang="lv-LV" sz="2800" dirty="0" smtClean="0"/>
              <a:t>baltā </a:t>
            </a:r>
            <a:r>
              <a:rPr lang="lv-LV" sz="2800" b="1" dirty="0" smtClean="0"/>
              <a:t>zirgā</a:t>
            </a:r>
            <a:r>
              <a:rPr lang="lv-LV" sz="2800" dirty="0"/>
              <a:t>, </a:t>
            </a:r>
            <a:r>
              <a:rPr lang="lv-LV" sz="2800" b="1" dirty="0"/>
              <a:t>ar zobenu rokā</a:t>
            </a:r>
            <a:r>
              <a:rPr lang="lv-LV" sz="2800" dirty="0"/>
              <a:t>. Viņš </a:t>
            </a:r>
            <a:r>
              <a:rPr lang="lv-LV" sz="2800" b="1" dirty="0"/>
              <a:t>nāk pazemīgs</a:t>
            </a:r>
            <a:r>
              <a:rPr lang="lv-LV" sz="2800" dirty="0"/>
              <a:t> jājot uz lēnīgas </a:t>
            </a:r>
            <a:r>
              <a:rPr lang="lv-LV" sz="2800" b="1" dirty="0"/>
              <a:t>ēzeļa mātes kumeļa</a:t>
            </a:r>
            <a:r>
              <a:rPr lang="lv-LV" sz="2800" dirty="0"/>
              <a:t>. </a:t>
            </a:r>
          </a:p>
          <a:p>
            <a:pPr>
              <a:buFontTx/>
              <a:buChar char="•"/>
            </a:pPr>
            <a:r>
              <a:rPr lang="lv-LV" sz="2800" dirty="0" smtClean="0"/>
              <a:t>Cilvēki sveic </a:t>
            </a:r>
            <a:r>
              <a:rPr lang="lv-LV" sz="2800" b="1" dirty="0" smtClean="0"/>
              <a:t>Jēzu</a:t>
            </a:r>
            <a:r>
              <a:rPr lang="lv-LV" sz="2800" dirty="0" smtClean="0"/>
              <a:t> kā </a:t>
            </a:r>
            <a:r>
              <a:rPr lang="lv-LV" sz="2800" b="1" dirty="0" smtClean="0"/>
              <a:t>ķēniņu</a:t>
            </a:r>
            <a:r>
              <a:rPr lang="lv-LV" sz="2800" dirty="0" smtClean="0"/>
              <a:t>!</a:t>
            </a:r>
          </a:p>
          <a:p>
            <a:pPr>
              <a:buFontTx/>
              <a:buChar char="•"/>
            </a:pPr>
            <a:r>
              <a:rPr lang="lv-LV" sz="2800" dirty="0" smtClean="0"/>
              <a:t>Vai tu arī gribētu būt </a:t>
            </a:r>
            <a:r>
              <a:rPr lang="lv-LV" sz="2800" b="1" dirty="0" smtClean="0"/>
              <a:t>viņu vietā</a:t>
            </a:r>
            <a:r>
              <a:rPr lang="lv-LV" sz="2800" dirty="0" smtClean="0"/>
              <a:t>, </a:t>
            </a:r>
            <a:r>
              <a:rPr lang="lv-LV" sz="2800" b="1" dirty="0" smtClean="0"/>
              <a:t>sveicienāt</a:t>
            </a:r>
            <a:r>
              <a:rPr lang="lv-LV" sz="2800" dirty="0" smtClean="0"/>
              <a:t> Viņu ar </a:t>
            </a:r>
            <a:r>
              <a:rPr lang="lv-LV" sz="2800" b="1" dirty="0" smtClean="0"/>
              <a:t>palmu zariem</a:t>
            </a:r>
            <a:r>
              <a:rPr lang="lv-LV" sz="2800" dirty="0" smtClean="0"/>
              <a:t>? Vai būtu gatavs </a:t>
            </a:r>
            <a:r>
              <a:rPr lang="lv-LV" sz="2800" b="1" dirty="0" smtClean="0"/>
              <a:t>izklāt savas drēbes </a:t>
            </a:r>
            <a:r>
              <a:rPr lang="lv-LV" sz="2800" dirty="0" smtClean="0"/>
              <a:t>Viņa </a:t>
            </a:r>
            <a:r>
              <a:rPr lang="lv-LV" sz="2800" b="1" dirty="0" smtClean="0"/>
              <a:t>ceļa priekšā</a:t>
            </a:r>
            <a:r>
              <a:rPr lang="lv-LV" sz="2800" dirty="0" smtClean="0"/>
              <a:t>?</a:t>
            </a:r>
          </a:p>
        </p:txBody>
      </p:sp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2" cstate="print"/>
          <a:srcRect l="3143" r="4211"/>
          <a:stretch>
            <a:fillRect/>
          </a:stretch>
        </p:blipFill>
        <p:spPr bwMode="auto">
          <a:xfrm>
            <a:off x="4932040" y="1743075"/>
            <a:ext cx="4211992" cy="51149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-27384"/>
            <a:ext cx="82296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Kristieši = Ķēniņu bērni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620688"/>
            <a:ext cx="9144000" cy="11763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800" dirty="0" smtClean="0"/>
              <a:t>“</a:t>
            </a:r>
            <a:r>
              <a:rPr lang="lv-LV" sz="2800" i="1" dirty="0" smtClean="0"/>
              <a:t>Bet jūs esat izredzēta cilts, ķēnišķīgi priesteri, svēta tauta, Dieva īpašums, lai jūs paustu Tā varenos darbus, kas jūs ir aicinājis no tumsas Savā brīnišķīgajā </a:t>
            </a:r>
            <a:r>
              <a:rPr lang="lv-LV" sz="2800" i="1" dirty="0" smtClean="0"/>
              <a:t>gaismā</a:t>
            </a:r>
            <a:r>
              <a:rPr lang="lv-LV" sz="2800" dirty="0" smtClean="0"/>
              <a:t>.” (1.Pēt.2:9)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7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348880"/>
            <a:ext cx="5220072" cy="43550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Vai nav </a:t>
            </a:r>
            <a:r>
              <a:rPr lang="lv-LV" sz="2800" b="1" dirty="0" smtClean="0"/>
              <a:t>brīnišķīgi apzināties</a:t>
            </a:r>
            <a:r>
              <a:rPr lang="lv-LV" sz="2800" dirty="0" smtClean="0"/>
              <a:t>, ka esam </a:t>
            </a:r>
            <a:r>
              <a:rPr lang="lv-LV" sz="2800" b="1" dirty="0" smtClean="0"/>
              <a:t>ķēniņa meitas, dēli</a:t>
            </a:r>
            <a:r>
              <a:rPr lang="lv-LV" sz="2800" dirty="0" smtClean="0"/>
              <a:t>?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b="1" dirty="0" smtClean="0"/>
              <a:t>Kristus</a:t>
            </a:r>
            <a:r>
              <a:rPr lang="lv-LV" sz="2800" dirty="0" smtClean="0"/>
              <a:t> mūs ir </a:t>
            </a:r>
            <a:r>
              <a:rPr lang="lv-LV" sz="2800" b="1" dirty="0" smtClean="0"/>
              <a:t>aicinājis</a:t>
            </a:r>
            <a:r>
              <a:rPr lang="lv-LV" sz="2800" dirty="0" smtClean="0"/>
              <a:t> no </a:t>
            </a:r>
            <a:r>
              <a:rPr lang="lv-LV" sz="2800" b="1" dirty="0" smtClean="0"/>
              <a:t>tumsas</a:t>
            </a:r>
            <a:r>
              <a:rPr lang="lv-LV" sz="2800" dirty="0" smtClean="0"/>
              <a:t> savā </a:t>
            </a:r>
            <a:r>
              <a:rPr lang="lv-LV" sz="2800" b="1" dirty="0" smtClean="0"/>
              <a:t>gaismā</a:t>
            </a:r>
            <a:r>
              <a:rPr lang="lv-LV" sz="2800" dirty="0" smtClean="0"/>
              <a:t>.</a:t>
            </a:r>
          </a:p>
          <a:p>
            <a:pPr>
              <a:spcBef>
                <a:spcPts val="0"/>
              </a:spcBef>
              <a:buFont typeface="Arial" pitchFamily="34" charset="0"/>
              <a:buChar char="•"/>
            </a:pPr>
            <a:r>
              <a:rPr lang="lv-LV" sz="2700" dirty="0" smtClean="0"/>
              <a:t>“</a:t>
            </a:r>
            <a:r>
              <a:rPr lang="lv-LV" sz="2700" i="1" dirty="0" smtClean="0"/>
              <a:t>Ja nu esam bērni, tad arī mantinieki - Dieva mantinieki un Kristus līdzmantinieki</a:t>
            </a:r>
            <a:r>
              <a:rPr lang="lv-LV" sz="2700" dirty="0" smtClean="0"/>
              <a:t>” </a:t>
            </a:r>
            <a:r>
              <a:rPr lang="lv-LV" sz="2500" dirty="0" smtClean="0"/>
              <a:t>(Rom.8:17)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dirty="0" smtClean="0"/>
              <a:t>Kā </a:t>
            </a:r>
            <a:r>
              <a:rPr lang="lv-LV" sz="2800" b="1" dirty="0" smtClean="0"/>
              <a:t>Ķēniņa bērniem</a:t>
            </a:r>
            <a:r>
              <a:rPr lang="lv-LV" sz="2800" dirty="0" smtClean="0"/>
              <a:t>, mums ir </a:t>
            </a:r>
            <a:r>
              <a:rPr lang="lv-LV" sz="2800" b="1" dirty="0" smtClean="0"/>
              <a:t>apsolīts</a:t>
            </a:r>
            <a:r>
              <a:rPr lang="lv-LV" sz="2800" dirty="0" smtClean="0"/>
              <a:t> </a:t>
            </a:r>
            <a:r>
              <a:rPr lang="lv-LV" sz="2800" b="1" dirty="0" smtClean="0"/>
              <a:t>mantojums</a:t>
            </a:r>
            <a:r>
              <a:rPr lang="lv-LV" sz="2800" dirty="0" smtClean="0"/>
              <a:t> – </a:t>
            </a:r>
            <a:r>
              <a:rPr lang="lv-LV" sz="2800" b="1" dirty="0" smtClean="0"/>
              <a:t>debesu valstība</a:t>
            </a:r>
            <a:r>
              <a:rPr lang="lv-LV" sz="2800" dirty="0" smtClean="0"/>
              <a:t>.</a:t>
            </a:r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2060848"/>
            <a:ext cx="3689028" cy="43204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3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4572000" y="1857364"/>
            <a:ext cx="4572000" cy="5000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7384"/>
            <a:ext cx="9144000" cy="764704"/>
          </a:xfrm>
        </p:spPr>
        <p:txBody>
          <a:bodyPr/>
          <a:lstStyle/>
          <a:p>
            <a:pPr eaLnBrk="1" hangingPunct="1"/>
            <a:r>
              <a:rPr lang="lv-LV" sz="4000" b="1" dirty="0" smtClean="0">
                <a:solidFill>
                  <a:schemeClr val="tx1"/>
                </a:solidFill>
              </a:rPr>
              <a:t>Ķēniņu bērni izdala dzīvības maizi</a:t>
            </a:r>
            <a:endParaRPr lang="lv-LV" sz="4000" b="1" dirty="0" smtClean="0">
              <a:solidFill>
                <a:schemeClr val="tx1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8680"/>
            <a:ext cx="9144000" cy="1176338"/>
          </a:xfrm>
        </p:spPr>
        <p:txBody>
          <a:bodyPr/>
          <a:lstStyle/>
          <a:p>
            <a:pPr marL="0" indent="0" algn="just">
              <a:spcBef>
                <a:spcPts val="0"/>
              </a:spcBef>
              <a:buFontTx/>
              <a:buNone/>
            </a:pPr>
            <a:r>
              <a:rPr lang="lv-LV" sz="2400" dirty="0" smtClean="0"/>
              <a:t>“</a:t>
            </a:r>
            <a:r>
              <a:rPr lang="lv-LV" sz="2400" i="1" dirty="0" smtClean="0"/>
              <a:t>Jēzus pieaicināja tos un sacīja: "Jūs zināt, ka valdnieki ir kungi pār tautām un lielie kungi tās apspiež</a:t>
            </a:r>
            <a:r>
              <a:rPr lang="lv-LV" sz="2400" i="1" dirty="0" smtClean="0"/>
              <a:t>. Bet tā lai nav jūsu starpā.Un</a:t>
            </a:r>
            <a:r>
              <a:rPr lang="lv-LV" sz="2400" i="1" dirty="0" smtClean="0"/>
              <a:t>, ja kas jūsu starpā grib būt pirmais, tas lai ir jūsu </a:t>
            </a:r>
            <a:r>
              <a:rPr lang="lv-LV" sz="2400" i="1" dirty="0" smtClean="0"/>
              <a:t>kalps</a:t>
            </a:r>
            <a:r>
              <a:rPr lang="lv-LV" sz="2400" dirty="0" smtClean="0"/>
              <a:t>.” (Mt.20:25-27)</a:t>
            </a:r>
          </a:p>
        </p:txBody>
      </p:sp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323850" y="620713"/>
            <a:ext cx="8229600" cy="83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endParaRPr lang="en-US" sz="4400" b="1"/>
          </a:p>
        </p:txBody>
      </p:sp>
      <p:sp>
        <p:nvSpPr>
          <p:cNvPr id="2054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8C88742B-3F3E-41F3-8E90-9C19C780384F}" type="slidenum">
              <a:rPr lang="lv-LV" smtClean="0">
                <a:latin typeface="Arial" pitchFamily="34" charset="0"/>
              </a:rPr>
              <a:pPr/>
              <a:t>8</a:t>
            </a:fld>
            <a:endParaRPr lang="lv-LV" smtClean="0">
              <a:latin typeface="Arial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2053292"/>
            <a:ext cx="4716016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b="1" dirty="0" smtClean="0"/>
              <a:t>Ķēniņa bērni </a:t>
            </a:r>
            <a:r>
              <a:rPr lang="lv-LV" sz="2800" dirty="0" smtClean="0"/>
              <a:t>- ne kā</a:t>
            </a:r>
            <a:r>
              <a:rPr lang="lv-LV" sz="2800" b="1" dirty="0" smtClean="0"/>
              <a:t> vagari</a:t>
            </a:r>
            <a:r>
              <a:rPr lang="lv-LV" sz="2800" dirty="0" smtClean="0"/>
              <a:t>, b</a:t>
            </a:r>
            <a:r>
              <a:rPr lang="lv-LV" sz="2800" dirty="0" smtClean="0">
                <a:cs typeface="Arial" charset="0"/>
              </a:rPr>
              <a:t>et</a:t>
            </a:r>
            <a:r>
              <a:rPr lang="lv-LV" sz="2800" b="1" dirty="0" smtClean="0">
                <a:cs typeface="Arial" charset="0"/>
              </a:rPr>
              <a:t> kalpojoši. </a:t>
            </a:r>
            <a:endParaRPr lang="lv-LV" sz="2400" b="1" dirty="0" smtClean="0">
              <a:cs typeface="Arial" charset="0"/>
            </a:endParaRP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b="1" dirty="0" smtClean="0"/>
              <a:t>Ticības paradoks </a:t>
            </a:r>
            <a:r>
              <a:rPr lang="lv-LV" sz="2800" dirty="0" smtClean="0"/>
              <a:t>– kas grib būt </a:t>
            </a:r>
            <a:r>
              <a:rPr lang="lv-LV" sz="2800" b="1" dirty="0" smtClean="0"/>
              <a:t>pirmais</a:t>
            </a:r>
            <a:r>
              <a:rPr lang="lv-LV" sz="2800" dirty="0" smtClean="0"/>
              <a:t>, lai ir </a:t>
            </a:r>
            <a:r>
              <a:rPr lang="lv-LV" sz="2800" b="1" dirty="0" smtClean="0"/>
              <a:t>visu kalps.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b="1" dirty="0" smtClean="0"/>
              <a:t>Ķēniņa bērniem </a:t>
            </a:r>
            <a:r>
              <a:rPr lang="lv-LV" sz="2800" dirty="0" smtClean="0"/>
              <a:t>ir </a:t>
            </a:r>
            <a:r>
              <a:rPr lang="lv-LV" sz="2800" b="1" dirty="0" smtClean="0"/>
              <a:t>uzticēts</a:t>
            </a:r>
            <a:r>
              <a:rPr lang="lv-LV" sz="2800" dirty="0" smtClean="0"/>
              <a:t> izdalīt </a:t>
            </a:r>
            <a:r>
              <a:rPr lang="lv-LV" sz="2800" b="1" dirty="0" smtClean="0"/>
              <a:t>dzīvības maizi</a:t>
            </a:r>
            <a:r>
              <a:rPr lang="lv-LV" sz="2800" dirty="0" smtClean="0"/>
              <a:t> pasaules </a:t>
            </a:r>
            <a:r>
              <a:rPr lang="lv-LV" sz="2800" b="1" dirty="0" smtClean="0"/>
              <a:t>bērniem</a:t>
            </a:r>
            <a:r>
              <a:rPr lang="lv-LV" sz="2800" dirty="0" smtClean="0"/>
              <a:t>.</a:t>
            </a:r>
          </a:p>
          <a:p>
            <a:pPr marL="0" indent="0">
              <a:spcBef>
                <a:spcPts val="0"/>
              </a:spcBef>
              <a:buFont typeface="Arial" pitchFamily="34" charset="0"/>
              <a:buChar char="•"/>
            </a:pPr>
            <a:r>
              <a:rPr lang="lv-LV" sz="2800" b="1" dirty="0" smtClean="0"/>
              <a:t>Dzīvības maize </a:t>
            </a:r>
            <a:r>
              <a:rPr lang="lv-LV" sz="2800" dirty="0" smtClean="0"/>
              <a:t>nav </a:t>
            </a:r>
            <a:r>
              <a:rPr lang="lv-LV" sz="2800" b="1" dirty="0" smtClean="0"/>
              <a:t>bauslība</a:t>
            </a:r>
            <a:r>
              <a:rPr lang="lv-LV" sz="2800" dirty="0" smtClean="0"/>
              <a:t>, bet gan </a:t>
            </a:r>
            <a:r>
              <a:rPr lang="lv-LV" sz="2800" b="1" dirty="0" smtClean="0"/>
              <a:t>E</a:t>
            </a:r>
            <a:r>
              <a:rPr lang="lv-LV" sz="2800" b="1" dirty="0" smtClean="0"/>
              <a:t>vaņģēlijs</a:t>
            </a:r>
            <a:r>
              <a:rPr lang="lv-LV" sz="2800" dirty="0" smtClean="0"/>
              <a:t>.</a:t>
            </a:r>
            <a:endParaRPr lang="lv-LV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1081088"/>
          </a:xfrm>
        </p:spPr>
        <p:txBody>
          <a:bodyPr/>
          <a:lstStyle/>
          <a:p>
            <a:pPr marL="0" indent="0" algn="just">
              <a:lnSpc>
                <a:spcPct val="80000"/>
              </a:lnSpc>
              <a:buFontTx/>
              <a:buNone/>
            </a:pPr>
            <a:r>
              <a:rPr lang="lv-LV" sz="2800" i="1" baseline="30000" dirty="0" smtClean="0"/>
              <a:t>14</a:t>
            </a:r>
            <a:r>
              <a:rPr lang="lv-LV" sz="2800" i="1" dirty="0" smtClean="0"/>
              <a:t> Akli un kropli nāca pie viņa uz templi, un viņš tos dziedināja. </a:t>
            </a:r>
            <a:r>
              <a:rPr lang="lv-LV" sz="2800" i="1" baseline="30000" dirty="0" smtClean="0"/>
              <a:t>15</a:t>
            </a:r>
            <a:r>
              <a:rPr lang="lv-LV" sz="2800" i="1" dirty="0" smtClean="0"/>
              <a:t> Kad virspriesteri un rakstu mācītāji redzēja brīnumus, ko viņš darīja, un dzirdēja bērnus templī saucam: </a:t>
            </a:r>
            <a:r>
              <a:rPr lang="lv-LV" sz="2800" i="1" dirty="0" err="1" smtClean="0"/>
              <a:t>Ozianna</a:t>
            </a:r>
            <a:r>
              <a:rPr lang="lv-LV" sz="2800" i="1" dirty="0" smtClean="0"/>
              <a:t> Dāvida dēlam! – tie apskaitās </a:t>
            </a:r>
            <a:r>
              <a:rPr lang="lv-LV" sz="2800" i="1" baseline="30000" dirty="0" smtClean="0"/>
              <a:t>16</a:t>
            </a:r>
            <a:r>
              <a:rPr lang="lv-LV" sz="2800" i="1" dirty="0" smtClean="0"/>
              <a:t>  un jautāja viņam: “Vai tu dzirdi, ko šie runā?” Jēzus tiem sacīja: “Jā gan! Vai tad jūs nekad neesat lasījuši: tu esi gādājis, ka no bērniņu un zīdaiņu mutes tev atskan slava?” // Ps.8:3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771050"/>
            <a:ext cx="5364088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bērniņi</a:t>
            </a:r>
            <a:r>
              <a:rPr lang="lv-LV" sz="2800" dirty="0" smtClean="0"/>
              <a:t> dzied </a:t>
            </a:r>
            <a:r>
              <a:rPr lang="lv-LV" sz="2800" b="1" dirty="0" smtClean="0"/>
              <a:t>slavas dziesmas Jēzum</a:t>
            </a:r>
            <a:r>
              <a:rPr lang="lv-LV" sz="2800" dirty="0" smtClean="0"/>
              <a:t>?</a:t>
            </a:r>
            <a:endParaRPr lang="lv-LV" sz="2800" dirty="0"/>
          </a:p>
          <a:p>
            <a:pPr>
              <a:buFontTx/>
              <a:buChar char="•"/>
            </a:pPr>
            <a:r>
              <a:rPr lang="lv-LV" sz="2800" dirty="0" smtClean="0"/>
              <a:t>Kāpēc </a:t>
            </a:r>
            <a:r>
              <a:rPr lang="lv-LV" sz="2800" b="1" dirty="0" smtClean="0"/>
              <a:t>priesterus sadusmo bērnu dziesmas</a:t>
            </a:r>
            <a:r>
              <a:rPr lang="lv-LV" sz="2800" dirty="0" smtClean="0"/>
              <a:t>?</a:t>
            </a:r>
          </a:p>
          <a:p>
            <a:pPr>
              <a:buFontTx/>
              <a:buChar char="•"/>
            </a:pPr>
            <a:r>
              <a:rPr lang="lv-LV" sz="2800" b="1" dirty="0" smtClean="0"/>
              <a:t>Mūsu sirdīm </a:t>
            </a:r>
            <a:r>
              <a:rPr lang="lv-LV" sz="2800" dirty="0" smtClean="0"/>
              <a:t>jākļūst kā </a:t>
            </a:r>
            <a:r>
              <a:rPr lang="lv-LV" sz="2800" b="1" dirty="0" smtClean="0"/>
              <a:t>mazu bērnu sirdīm</a:t>
            </a:r>
            <a:r>
              <a:rPr lang="lv-LV" sz="2800" dirty="0" smtClean="0"/>
              <a:t>, kas </a:t>
            </a:r>
            <a:r>
              <a:rPr lang="lv-LV" sz="2800" b="1" dirty="0" smtClean="0"/>
              <a:t>priecājas</a:t>
            </a:r>
            <a:r>
              <a:rPr lang="lv-LV" sz="2800" dirty="0" smtClean="0"/>
              <a:t> par </a:t>
            </a:r>
            <a:r>
              <a:rPr lang="lv-LV" sz="2800" b="1" dirty="0" smtClean="0"/>
              <a:t>Jēzus darbiem </a:t>
            </a:r>
            <a:r>
              <a:rPr lang="lv-LV" sz="2800" dirty="0" smtClean="0"/>
              <a:t>šai </a:t>
            </a:r>
            <a:r>
              <a:rPr lang="lv-LV" sz="2800" b="1" dirty="0" smtClean="0"/>
              <a:t>pasaulē</a:t>
            </a:r>
            <a:r>
              <a:rPr lang="lv-LV" sz="2800" dirty="0" smtClean="0"/>
              <a:t>, lai arī mēs </a:t>
            </a:r>
            <a:r>
              <a:rPr lang="lv-LV" sz="2800" b="1" dirty="0" smtClean="0"/>
              <a:t>priecīgi</a:t>
            </a:r>
            <a:r>
              <a:rPr lang="lv-LV" sz="2800" dirty="0" smtClean="0"/>
              <a:t> varam </a:t>
            </a:r>
            <a:r>
              <a:rPr lang="lv-LV" sz="2800" b="1" dirty="0" smtClean="0"/>
              <a:t>dziedāt</a:t>
            </a:r>
            <a:r>
              <a:rPr lang="lv-LV" sz="2800" dirty="0" smtClean="0"/>
              <a:t> un </a:t>
            </a:r>
            <a:r>
              <a:rPr lang="lv-LV" sz="2800" b="1" dirty="0" smtClean="0"/>
              <a:t>slavēt Dievu</a:t>
            </a:r>
            <a:r>
              <a:rPr lang="lv-LV" sz="2800" dirty="0" smtClean="0"/>
              <a:t>!</a:t>
            </a:r>
            <a:endParaRPr lang="lv-LV" sz="2800" dirty="0"/>
          </a:p>
        </p:txBody>
      </p:sp>
      <p:sp>
        <p:nvSpPr>
          <p:cNvPr id="4100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4A884830-771A-45FF-82CE-3697B98331E5}" type="slidenum">
              <a:rPr lang="lv-LV" smtClean="0"/>
              <a:pPr/>
              <a:t>9</a:t>
            </a:fld>
            <a:endParaRPr lang="lv-LV" smtClean="0"/>
          </a:p>
        </p:txBody>
      </p:sp>
      <p:pic>
        <p:nvPicPr>
          <p:cNvPr id="7170" name="Picture 2" descr="Attēlu rezultāti vaicājumam “children in the temple with Jesus”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2409825"/>
            <a:ext cx="3923928" cy="4448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8179</TotalTime>
  <Words>766</Words>
  <Application>Microsoft Office PowerPoint</Application>
  <PresentationFormat>On-screen Show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Default Design</vt:lpstr>
      <vt:lpstr>Mt.21:1-11 Palmu svētdiena</vt:lpstr>
      <vt:lpstr>Mt.21:1-16 Palmu svētdiena</vt:lpstr>
      <vt:lpstr>Ievads</vt:lpstr>
      <vt:lpstr>Slide 4</vt:lpstr>
      <vt:lpstr>Kungu Kungs un Ķēniņu Ķēniņš</vt:lpstr>
      <vt:lpstr>Slide 6</vt:lpstr>
      <vt:lpstr>Kristieši = Ķēniņu bērni</vt:lpstr>
      <vt:lpstr>Ķēniņu bērni izdala dzīvības maizi</vt:lpstr>
      <vt:lpstr>Slide 9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 Oto</cp:lastModifiedBy>
  <cp:revision>104</cp:revision>
  <dcterms:created xsi:type="dcterms:W3CDTF">2010-10-07T14:46:11Z</dcterms:created>
  <dcterms:modified xsi:type="dcterms:W3CDTF">2021-03-28T14:07:32Z</dcterms:modified>
</cp:coreProperties>
</file>