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8"/>
  </p:notesMasterIdLst>
  <p:sldIdLst>
    <p:sldId id="310" r:id="rId2"/>
    <p:sldId id="295" r:id="rId3"/>
    <p:sldId id="314" r:id="rId4"/>
    <p:sldId id="281" r:id="rId5"/>
    <p:sldId id="326" r:id="rId6"/>
    <p:sldId id="327" r:id="rId7"/>
    <p:sldId id="328" r:id="rId8"/>
    <p:sldId id="331" r:id="rId9"/>
    <p:sldId id="319" r:id="rId10"/>
    <p:sldId id="321" r:id="rId11"/>
    <p:sldId id="329" r:id="rId12"/>
    <p:sldId id="330" r:id="rId13"/>
    <p:sldId id="332" r:id="rId14"/>
    <p:sldId id="333" r:id="rId15"/>
    <p:sldId id="306" r:id="rId16"/>
    <p:sldId id="309" r:id="rId17"/>
  </p:sldIdLst>
  <p:sldSz cx="9144000" cy="6858000" type="screen4x3"/>
  <p:notesSz cx="6797675" cy="9926638"/>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204"/>
    <a:srgbClr val="FF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25" autoAdjust="0"/>
    <p:restoredTop sz="97333" autoAdjust="0"/>
  </p:normalViewPr>
  <p:slideViewPr>
    <p:cSldViewPr>
      <p:cViewPr varScale="1">
        <p:scale>
          <a:sx n="73" d="100"/>
          <a:sy n="73" d="100"/>
        </p:scale>
        <p:origin x="-72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1" y="0"/>
            <a:ext cx="2946448" cy="497438"/>
          </a:xfrm>
          <a:prstGeom prst="rect">
            <a:avLst/>
          </a:prstGeom>
          <a:noFill/>
          <a:ln w="9525">
            <a:noFill/>
            <a:miter lim="800000"/>
            <a:headEnd/>
            <a:tailEnd/>
          </a:ln>
          <a:effectLst/>
        </p:spPr>
        <p:txBody>
          <a:bodyPr vert="horz" wrap="square" lIns="91510" tIns="45755" rIns="91510" bIns="45755" numCol="1" anchor="t" anchorCtr="0" compatLnSpc="1">
            <a:prstTxWarp prst="textNoShape">
              <a:avLst/>
            </a:prstTxWarp>
          </a:bodyPr>
          <a:lstStyle>
            <a:lvl1pPr defTabSz="915870" eaLnBrk="1" hangingPunct="1">
              <a:defRPr sz="1200">
                <a:latin typeface="Arial" pitchFamily="34" charset="0"/>
              </a:defRPr>
            </a:lvl1pPr>
          </a:lstStyle>
          <a:p>
            <a:pPr>
              <a:defRPr/>
            </a:pPr>
            <a:endParaRPr lang="lv-LV"/>
          </a:p>
        </p:txBody>
      </p:sp>
      <p:sp>
        <p:nvSpPr>
          <p:cNvPr id="25603" name="Rectangle 3"/>
          <p:cNvSpPr>
            <a:spLocks noGrp="1" noChangeArrowheads="1"/>
          </p:cNvSpPr>
          <p:nvPr>
            <p:ph type="dt" idx="1"/>
          </p:nvPr>
        </p:nvSpPr>
        <p:spPr bwMode="auto">
          <a:xfrm>
            <a:off x="3851227" y="0"/>
            <a:ext cx="2944869" cy="497438"/>
          </a:xfrm>
          <a:prstGeom prst="rect">
            <a:avLst/>
          </a:prstGeom>
          <a:noFill/>
          <a:ln w="9525">
            <a:noFill/>
            <a:miter lim="800000"/>
            <a:headEnd/>
            <a:tailEnd/>
          </a:ln>
          <a:effectLst/>
        </p:spPr>
        <p:txBody>
          <a:bodyPr vert="horz" wrap="square" lIns="91510" tIns="45755" rIns="91510" bIns="45755" numCol="1" anchor="t" anchorCtr="0" compatLnSpc="1">
            <a:prstTxWarp prst="textNoShape">
              <a:avLst/>
            </a:prstTxWarp>
          </a:bodyPr>
          <a:lstStyle>
            <a:lvl1pPr algn="r" defTabSz="915870" eaLnBrk="1" hangingPunct="1">
              <a:defRPr sz="1200">
                <a:latin typeface="Arial" pitchFamily="34" charset="0"/>
              </a:defRPr>
            </a:lvl1pPr>
          </a:lstStyle>
          <a:p>
            <a:pPr>
              <a:defRPr/>
            </a:pPr>
            <a:endParaRPr lang="lv-LV"/>
          </a:p>
        </p:txBody>
      </p:sp>
      <p:sp>
        <p:nvSpPr>
          <p:cNvPr id="20484" name="Rectangle 4"/>
          <p:cNvSpPr>
            <a:spLocks noGrp="1" noRot="1" noChangeAspect="1" noChangeArrowheads="1" noTextEdit="1"/>
          </p:cNvSpPr>
          <p:nvPr>
            <p:ph type="sldImg" idx="2"/>
          </p:nvPr>
        </p:nvSpPr>
        <p:spPr bwMode="auto">
          <a:xfrm>
            <a:off x="919163" y="746125"/>
            <a:ext cx="4962525" cy="3721100"/>
          </a:xfrm>
          <a:prstGeom prst="rect">
            <a:avLst/>
          </a:prstGeom>
          <a:noFill/>
          <a:ln w="9525">
            <a:solidFill>
              <a:srgbClr val="000000"/>
            </a:solidFill>
            <a:miter lim="800000"/>
            <a:headEnd/>
            <a:tailEnd/>
          </a:ln>
        </p:spPr>
      </p:sp>
      <p:sp>
        <p:nvSpPr>
          <p:cNvPr id="25605" name="Rectangle 5"/>
          <p:cNvSpPr>
            <a:spLocks noGrp="1" noChangeArrowheads="1"/>
          </p:cNvSpPr>
          <p:nvPr>
            <p:ph type="body" sz="quarter" idx="3"/>
          </p:nvPr>
        </p:nvSpPr>
        <p:spPr bwMode="auto">
          <a:xfrm>
            <a:off x="680557" y="4715390"/>
            <a:ext cx="5438140" cy="4465882"/>
          </a:xfrm>
          <a:prstGeom prst="rect">
            <a:avLst/>
          </a:prstGeom>
          <a:noFill/>
          <a:ln w="9525">
            <a:noFill/>
            <a:miter lim="800000"/>
            <a:headEnd/>
            <a:tailEnd/>
          </a:ln>
          <a:effectLst/>
        </p:spPr>
        <p:txBody>
          <a:bodyPr vert="horz" wrap="square" lIns="91510" tIns="45755" rIns="91510" bIns="45755" numCol="1" anchor="t" anchorCtr="0" compatLnSpc="1">
            <a:prstTxWarp prst="textNoShape">
              <a:avLst/>
            </a:prstTxWarp>
          </a:bodyPr>
          <a:lstStyle/>
          <a:p>
            <a:pPr lvl="0"/>
            <a:r>
              <a:rPr lang="lv-LV" noProof="0" smtClean="0"/>
              <a:t>Click to edit Master text styles</a:t>
            </a:r>
          </a:p>
          <a:p>
            <a:pPr lvl="1"/>
            <a:r>
              <a:rPr lang="lv-LV" noProof="0" smtClean="0"/>
              <a:t>Second level</a:t>
            </a:r>
          </a:p>
          <a:p>
            <a:pPr lvl="2"/>
            <a:r>
              <a:rPr lang="lv-LV" noProof="0" smtClean="0"/>
              <a:t>Third level</a:t>
            </a:r>
          </a:p>
          <a:p>
            <a:pPr lvl="3"/>
            <a:r>
              <a:rPr lang="lv-LV" noProof="0" smtClean="0"/>
              <a:t>Fourth level</a:t>
            </a:r>
          </a:p>
          <a:p>
            <a:pPr lvl="4"/>
            <a:r>
              <a:rPr lang="lv-LV" noProof="0" smtClean="0"/>
              <a:t>Fifth level</a:t>
            </a:r>
          </a:p>
        </p:txBody>
      </p:sp>
      <p:sp>
        <p:nvSpPr>
          <p:cNvPr id="25606" name="Rectangle 6"/>
          <p:cNvSpPr>
            <a:spLocks noGrp="1" noChangeArrowheads="1"/>
          </p:cNvSpPr>
          <p:nvPr>
            <p:ph type="ftr" sz="quarter" idx="4"/>
          </p:nvPr>
        </p:nvSpPr>
        <p:spPr bwMode="auto">
          <a:xfrm>
            <a:off x="1" y="9427622"/>
            <a:ext cx="2946448" cy="497438"/>
          </a:xfrm>
          <a:prstGeom prst="rect">
            <a:avLst/>
          </a:prstGeom>
          <a:noFill/>
          <a:ln w="9525">
            <a:noFill/>
            <a:miter lim="800000"/>
            <a:headEnd/>
            <a:tailEnd/>
          </a:ln>
          <a:effectLst/>
        </p:spPr>
        <p:txBody>
          <a:bodyPr vert="horz" wrap="square" lIns="91510" tIns="45755" rIns="91510" bIns="45755" numCol="1" anchor="b" anchorCtr="0" compatLnSpc="1">
            <a:prstTxWarp prst="textNoShape">
              <a:avLst/>
            </a:prstTxWarp>
          </a:bodyPr>
          <a:lstStyle>
            <a:lvl1pPr defTabSz="915870" eaLnBrk="1" hangingPunct="1">
              <a:defRPr sz="1200">
                <a:latin typeface="Arial" pitchFamily="34" charset="0"/>
              </a:defRPr>
            </a:lvl1pPr>
          </a:lstStyle>
          <a:p>
            <a:pPr>
              <a:defRPr/>
            </a:pPr>
            <a:endParaRPr lang="lv-LV"/>
          </a:p>
        </p:txBody>
      </p:sp>
      <p:sp>
        <p:nvSpPr>
          <p:cNvPr id="25607" name="Rectangle 7"/>
          <p:cNvSpPr>
            <a:spLocks noGrp="1" noChangeArrowheads="1"/>
          </p:cNvSpPr>
          <p:nvPr>
            <p:ph type="sldNum" sz="quarter" idx="5"/>
          </p:nvPr>
        </p:nvSpPr>
        <p:spPr bwMode="auto">
          <a:xfrm>
            <a:off x="3851227" y="9427622"/>
            <a:ext cx="2944869" cy="497438"/>
          </a:xfrm>
          <a:prstGeom prst="rect">
            <a:avLst/>
          </a:prstGeom>
          <a:noFill/>
          <a:ln w="9525">
            <a:noFill/>
            <a:miter lim="800000"/>
            <a:headEnd/>
            <a:tailEnd/>
          </a:ln>
          <a:effectLst/>
        </p:spPr>
        <p:txBody>
          <a:bodyPr vert="horz" wrap="square" lIns="91510" tIns="45755" rIns="91510" bIns="45755" numCol="1" anchor="b" anchorCtr="0" compatLnSpc="1">
            <a:prstTxWarp prst="textNoShape">
              <a:avLst/>
            </a:prstTxWarp>
          </a:bodyPr>
          <a:lstStyle>
            <a:lvl1pPr algn="r" defTabSz="915870" eaLnBrk="1" hangingPunct="1">
              <a:defRPr sz="1200">
                <a:latin typeface="Arial" pitchFamily="34" charset="0"/>
              </a:defRPr>
            </a:lvl1pPr>
          </a:lstStyle>
          <a:p>
            <a:pPr>
              <a:defRPr/>
            </a:pPr>
            <a:fld id="{39C5F97E-87E3-4AD7-B1CB-9444934950A7}" type="slidenum">
              <a:rPr lang="lv-LV"/>
              <a:pPr>
                <a:defRPr/>
              </a:pPr>
              <a:t>‹#›</a:t>
            </a:fld>
            <a:endParaRPr lang="lv-LV"/>
          </a:p>
        </p:txBody>
      </p:sp>
    </p:spTree>
    <p:extLst>
      <p:ext uri="{BB962C8B-B14F-4D97-AF65-F5344CB8AC3E}">
        <p14:creationId xmlns:p14="http://schemas.microsoft.com/office/powerpoint/2010/main" xmlns="" val="29609708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800475" y="1789113"/>
            <a:ext cx="5340350" cy="5056187"/>
            <a:chOff x="2394" y="1127"/>
            <a:chExt cx="3364" cy="3185"/>
          </a:xfrm>
        </p:grpSpPr>
        <p:sp>
          <p:nvSpPr>
            <p:cNvPr id="5" name="Rectangle 3"/>
            <p:cNvSpPr>
              <a:spLocks noChangeArrowheads="1"/>
            </p:cNvSpPr>
            <p:nvPr/>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6" name="Oval 4"/>
            <p:cNvSpPr>
              <a:spLocks noChangeArrowheads="1"/>
            </p:cNvSpPr>
            <p:nvPr/>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7" name="Rectangle 5"/>
            <p:cNvSpPr>
              <a:spLocks noChangeArrowheads="1"/>
            </p:cNvSpPr>
            <p:nvPr/>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8" name="Freeform 6"/>
            <p:cNvSpPr>
              <a:spLocks noEditPoints="1"/>
            </p:cNvSpPr>
            <p:nvPr/>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9" name="Rectangle 7"/>
            <p:cNvSpPr>
              <a:spLocks noChangeArrowheads="1"/>
            </p:cNvSpPr>
            <p:nvPr/>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0" name="Rectangle 8"/>
            <p:cNvSpPr>
              <a:spLocks noChangeArrowheads="1"/>
            </p:cNvSpPr>
            <p:nvPr/>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1" name="Rectangle 9"/>
            <p:cNvSpPr>
              <a:spLocks noChangeArrowheads="1"/>
            </p:cNvSpPr>
            <p:nvPr/>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2" name="Rectangle 10"/>
            <p:cNvSpPr>
              <a:spLocks noChangeArrowheads="1"/>
            </p:cNvSpPr>
            <p:nvPr/>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3" name="Rectangle 11"/>
            <p:cNvSpPr>
              <a:spLocks noChangeArrowheads="1"/>
            </p:cNvSpPr>
            <p:nvPr/>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4" name="Freeform 12"/>
            <p:cNvSpPr>
              <a:spLocks/>
            </p:cNvSpPr>
            <p:nvPr/>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5" name="Freeform 13"/>
            <p:cNvSpPr>
              <a:spLocks/>
            </p:cNvSpPr>
            <p:nvPr/>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6" name="Freeform 14"/>
            <p:cNvSpPr>
              <a:spLocks/>
            </p:cNvSpPr>
            <p:nvPr/>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en-US"/>
            </a:p>
          </p:txBody>
        </p:sp>
        <p:sp>
          <p:nvSpPr>
            <p:cNvPr id="17" name="Freeform 15"/>
            <p:cNvSpPr>
              <a:spLocks/>
            </p:cNvSpPr>
            <p:nvPr/>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18" name="Freeform 16"/>
            <p:cNvSpPr>
              <a:spLocks/>
            </p:cNvSpPr>
            <p:nvPr/>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9" name="Freeform 17"/>
            <p:cNvSpPr>
              <a:spLocks noEditPoints="1"/>
            </p:cNvSpPr>
            <p:nvPr/>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0" name="Freeform 18"/>
            <p:cNvSpPr>
              <a:spLocks noEditPoints="1"/>
            </p:cNvSpPr>
            <p:nvPr/>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1" name="Freeform 19"/>
            <p:cNvSpPr>
              <a:spLocks/>
            </p:cNvSpPr>
            <p:nvPr/>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2" name="Freeform 20"/>
            <p:cNvSpPr>
              <a:spLocks noEditPoints="1"/>
            </p:cNvSpPr>
            <p:nvPr/>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3" name="Freeform 21"/>
            <p:cNvSpPr>
              <a:spLocks noEditPoints="1"/>
            </p:cNvSpPr>
            <p:nvPr/>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4" name="Freeform 22"/>
            <p:cNvSpPr>
              <a:spLocks noEditPoints="1"/>
            </p:cNvSpPr>
            <p:nvPr/>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5" name="Freeform 23"/>
            <p:cNvSpPr>
              <a:spLocks/>
            </p:cNvSpPr>
            <p:nvPr/>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26" name="Freeform 24"/>
            <p:cNvSpPr>
              <a:spLocks noEditPoints="1"/>
            </p:cNvSpPr>
            <p:nvPr/>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7" name="Freeform 25"/>
            <p:cNvSpPr>
              <a:spLocks noEditPoints="1"/>
            </p:cNvSpPr>
            <p:nvPr/>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8" name="Freeform 26"/>
            <p:cNvSpPr>
              <a:spLocks noEditPoints="1"/>
            </p:cNvSpPr>
            <p:nvPr/>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9" name="Oval 27"/>
            <p:cNvSpPr>
              <a:spLocks noChangeArrowheads="1"/>
            </p:cNvSpPr>
            <p:nvPr/>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en-US"/>
            </a:p>
          </p:txBody>
        </p:sp>
        <p:sp>
          <p:nvSpPr>
            <p:cNvPr id="30" name="Oval 28"/>
            <p:cNvSpPr>
              <a:spLocks noChangeArrowheads="1"/>
            </p:cNvSpPr>
            <p:nvPr/>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31" name="Oval 29"/>
            <p:cNvSpPr>
              <a:spLocks noChangeArrowheads="1"/>
            </p:cNvSpPr>
            <p:nvPr/>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en-US"/>
            </a:p>
          </p:txBody>
        </p:sp>
        <p:sp>
          <p:nvSpPr>
            <p:cNvPr id="32" name="Freeform 30"/>
            <p:cNvSpPr>
              <a:spLocks noEditPoints="1"/>
            </p:cNvSpPr>
            <p:nvPr/>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33" name="Freeform 31"/>
            <p:cNvSpPr>
              <a:spLocks noEditPoints="1"/>
            </p:cNvSpPr>
            <p:nvPr/>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34" name="Rectangle 32"/>
            <p:cNvSpPr>
              <a:spLocks noChangeArrowheads="1"/>
            </p:cNvSpPr>
            <p:nvPr/>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en-US"/>
            </a:p>
          </p:txBody>
        </p:sp>
        <p:sp>
          <p:nvSpPr>
            <p:cNvPr id="35" name="Rectangle 33"/>
            <p:cNvSpPr>
              <a:spLocks noChangeArrowheads="1"/>
            </p:cNvSpPr>
            <p:nvPr/>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36" name="AutoShape 34"/>
            <p:cNvSpPr>
              <a:spLocks noChangeArrowheads="1"/>
            </p:cNvSpPr>
            <p:nvPr/>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37" name="Freeform 35"/>
            <p:cNvSpPr>
              <a:spLocks/>
            </p:cNvSpPr>
            <p:nvPr/>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en-US"/>
            </a:p>
          </p:txBody>
        </p:sp>
        <p:sp>
          <p:nvSpPr>
            <p:cNvPr id="38" name="Freeform 36"/>
            <p:cNvSpPr>
              <a:spLocks/>
            </p:cNvSpPr>
            <p:nvPr/>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grpSp>
      <p:sp>
        <p:nvSpPr>
          <p:cNvPr id="5159" name="Rectangle 39"/>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5160" name="Rectangle 40"/>
          <p:cNvSpPr>
            <a:spLocks noGrp="1" noChangeArrowheads="1"/>
          </p:cNvSpPr>
          <p:nvPr>
            <p:ph type="ctrTitle"/>
          </p:nvPr>
        </p:nvSpPr>
        <p:spPr>
          <a:xfrm>
            <a:off x="685800" y="1768475"/>
            <a:ext cx="7772400" cy="1736725"/>
          </a:xfrm>
        </p:spPr>
        <p:txBody>
          <a:bodyPr anchor="b" anchorCtr="1"/>
          <a:lstStyle>
            <a:lvl1pPr>
              <a:defRPr sz="5400"/>
            </a:lvl1pPr>
          </a:lstStyle>
          <a:p>
            <a:r>
              <a:rPr lang="en-US"/>
              <a:t>Click to edit Master title style</a:t>
            </a:r>
          </a:p>
        </p:txBody>
      </p:sp>
      <p:sp>
        <p:nvSpPr>
          <p:cNvPr id="39" name="Rectangle 37"/>
          <p:cNvSpPr>
            <a:spLocks noGrp="1" noChangeArrowheads="1"/>
          </p:cNvSpPr>
          <p:nvPr>
            <p:ph type="dt" sz="half" idx="10"/>
          </p:nvPr>
        </p:nvSpPr>
        <p:spPr/>
        <p:txBody>
          <a:bodyPr/>
          <a:lstStyle>
            <a:lvl1pPr>
              <a:defRPr/>
            </a:lvl1pPr>
          </a:lstStyle>
          <a:p>
            <a:pPr>
              <a:defRPr/>
            </a:pPr>
            <a:endParaRPr lang="en-US"/>
          </a:p>
        </p:txBody>
      </p:sp>
      <p:sp>
        <p:nvSpPr>
          <p:cNvPr id="40" name="Rectangle 38"/>
          <p:cNvSpPr>
            <a:spLocks noGrp="1" noChangeArrowheads="1"/>
          </p:cNvSpPr>
          <p:nvPr>
            <p:ph type="ftr" sz="quarter" idx="11"/>
          </p:nvPr>
        </p:nvSpPr>
        <p:spPr/>
        <p:txBody>
          <a:bodyPr/>
          <a:lstStyle>
            <a:lvl1pPr>
              <a:defRPr/>
            </a:lvl1pPr>
          </a:lstStyle>
          <a:p>
            <a:pPr>
              <a:defRPr/>
            </a:pPr>
            <a:endParaRPr lang="en-US"/>
          </a:p>
        </p:txBody>
      </p:sp>
      <p:sp>
        <p:nvSpPr>
          <p:cNvPr id="41" name="Rectangle 41"/>
          <p:cNvSpPr>
            <a:spLocks noGrp="1" noChangeArrowheads="1"/>
          </p:cNvSpPr>
          <p:nvPr>
            <p:ph type="sldNum" sz="quarter" idx="12"/>
          </p:nvPr>
        </p:nvSpPr>
        <p:spPr/>
        <p:txBody>
          <a:bodyPr/>
          <a:lstStyle>
            <a:lvl1pPr>
              <a:defRPr/>
            </a:lvl1pPr>
          </a:lstStyle>
          <a:p>
            <a:pPr>
              <a:defRPr/>
            </a:pPr>
            <a:fld id="{0A6D67E5-C0EB-4544-827B-014FD7BD5D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7EE1C302-D8FF-4A07-A41F-2F23DF1E75F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28F99C32-B832-42A2-9607-1A3656EB19D4}"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903C240F-DC44-4A87-969C-392C1AC14F9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2A112941-D743-4C18-A70E-49A3E7BE6FD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58859486-CED8-4B78-AE23-14956EE00B7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27889DDD-0B16-49A0-A5E7-958B20D1E01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9"/>
          <p:cNvSpPr>
            <a:spLocks noGrp="1" noChangeArrowheads="1"/>
          </p:cNvSpPr>
          <p:nvPr>
            <p:ph type="dt" sz="half" idx="10"/>
          </p:nvPr>
        </p:nvSpPr>
        <p:spPr>
          <a:ln/>
        </p:spPr>
        <p:txBody>
          <a:bodyPr/>
          <a:lstStyle>
            <a:lvl1pPr>
              <a:defRPr/>
            </a:lvl1pPr>
          </a:lstStyle>
          <a:p>
            <a:pPr>
              <a:defRPr/>
            </a:pPr>
            <a:endParaRPr lang="en-US"/>
          </a:p>
        </p:txBody>
      </p:sp>
      <p:sp>
        <p:nvSpPr>
          <p:cNvPr id="8" name="Rectangle 40"/>
          <p:cNvSpPr>
            <a:spLocks noGrp="1" noChangeArrowheads="1"/>
          </p:cNvSpPr>
          <p:nvPr>
            <p:ph type="ftr" sz="quarter" idx="11"/>
          </p:nvPr>
        </p:nvSpPr>
        <p:spPr>
          <a:ln/>
        </p:spPr>
        <p:txBody>
          <a:bodyPr/>
          <a:lstStyle>
            <a:lvl1pPr>
              <a:defRPr/>
            </a:lvl1pPr>
          </a:lstStyle>
          <a:p>
            <a:pPr>
              <a:defRPr/>
            </a:pPr>
            <a:endParaRPr lang="en-US"/>
          </a:p>
        </p:txBody>
      </p:sp>
      <p:sp>
        <p:nvSpPr>
          <p:cNvPr id="9" name="Rectangle 41"/>
          <p:cNvSpPr>
            <a:spLocks noGrp="1" noChangeArrowheads="1"/>
          </p:cNvSpPr>
          <p:nvPr>
            <p:ph type="sldNum" sz="quarter" idx="12"/>
          </p:nvPr>
        </p:nvSpPr>
        <p:spPr>
          <a:ln/>
        </p:spPr>
        <p:txBody>
          <a:bodyPr/>
          <a:lstStyle>
            <a:lvl1pPr>
              <a:defRPr/>
            </a:lvl1pPr>
          </a:lstStyle>
          <a:p>
            <a:pPr>
              <a:defRPr/>
            </a:pPr>
            <a:fld id="{E7FDE02E-1C27-4E16-B639-3E50EDC86F3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9"/>
          <p:cNvSpPr>
            <a:spLocks noGrp="1" noChangeArrowheads="1"/>
          </p:cNvSpPr>
          <p:nvPr>
            <p:ph type="dt" sz="half" idx="10"/>
          </p:nvPr>
        </p:nvSpPr>
        <p:spPr>
          <a:ln/>
        </p:spPr>
        <p:txBody>
          <a:bodyPr/>
          <a:lstStyle>
            <a:lvl1pPr>
              <a:defRPr/>
            </a:lvl1pPr>
          </a:lstStyle>
          <a:p>
            <a:pPr>
              <a:defRPr/>
            </a:pPr>
            <a:endParaRPr lang="en-US"/>
          </a:p>
        </p:txBody>
      </p:sp>
      <p:sp>
        <p:nvSpPr>
          <p:cNvPr id="4" name="Rectangle 40"/>
          <p:cNvSpPr>
            <a:spLocks noGrp="1" noChangeArrowheads="1"/>
          </p:cNvSpPr>
          <p:nvPr>
            <p:ph type="ftr" sz="quarter" idx="11"/>
          </p:nvPr>
        </p:nvSpPr>
        <p:spPr>
          <a:ln/>
        </p:spPr>
        <p:txBody>
          <a:bodyPr/>
          <a:lstStyle>
            <a:lvl1pPr>
              <a:defRPr/>
            </a:lvl1pPr>
          </a:lstStyle>
          <a:p>
            <a:pPr>
              <a:defRPr/>
            </a:pPr>
            <a:endParaRPr lang="en-US"/>
          </a:p>
        </p:txBody>
      </p:sp>
      <p:sp>
        <p:nvSpPr>
          <p:cNvPr id="5" name="Rectangle 41"/>
          <p:cNvSpPr>
            <a:spLocks noGrp="1" noChangeArrowheads="1"/>
          </p:cNvSpPr>
          <p:nvPr>
            <p:ph type="sldNum" sz="quarter" idx="12"/>
          </p:nvPr>
        </p:nvSpPr>
        <p:spPr>
          <a:ln/>
        </p:spPr>
        <p:txBody>
          <a:bodyPr/>
          <a:lstStyle>
            <a:lvl1pPr>
              <a:defRPr/>
            </a:lvl1pPr>
          </a:lstStyle>
          <a:p>
            <a:pPr>
              <a:defRPr/>
            </a:pPr>
            <a:fld id="{550D7B36-405D-4838-B51A-B447D6F2CA9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9"/>
          <p:cNvSpPr>
            <a:spLocks noGrp="1" noChangeArrowheads="1"/>
          </p:cNvSpPr>
          <p:nvPr>
            <p:ph type="dt" sz="half" idx="10"/>
          </p:nvPr>
        </p:nvSpPr>
        <p:spPr>
          <a:ln/>
        </p:spPr>
        <p:txBody>
          <a:bodyPr/>
          <a:lstStyle>
            <a:lvl1pPr>
              <a:defRPr/>
            </a:lvl1pPr>
          </a:lstStyle>
          <a:p>
            <a:pPr>
              <a:defRPr/>
            </a:pPr>
            <a:endParaRPr lang="en-US"/>
          </a:p>
        </p:txBody>
      </p:sp>
      <p:sp>
        <p:nvSpPr>
          <p:cNvPr id="3" name="Rectangle 40"/>
          <p:cNvSpPr>
            <a:spLocks noGrp="1" noChangeArrowheads="1"/>
          </p:cNvSpPr>
          <p:nvPr>
            <p:ph type="ftr" sz="quarter" idx="11"/>
          </p:nvPr>
        </p:nvSpPr>
        <p:spPr>
          <a:ln/>
        </p:spPr>
        <p:txBody>
          <a:bodyPr/>
          <a:lstStyle>
            <a:lvl1pPr>
              <a:defRPr/>
            </a:lvl1pPr>
          </a:lstStyle>
          <a:p>
            <a:pPr>
              <a:defRPr/>
            </a:pPr>
            <a:endParaRPr lang="en-US"/>
          </a:p>
        </p:txBody>
      </p:sp>
      <p:sp>
        <p:nvSpPr>
          <p:cNvPr id="4" name="Rectangle 41"/>
          <p:cNvSpPr>
            <a:spLocks noGrp="1" noChangeArrowheads="1"/>
          </p:cNvSpPr>
          <p:nvPr>
            <p:ph type="sldNum" sz="quarter" idx="12"/>
          </p:nvPr>
        </p:nvSpPr>
        <p:spPr>
          <a:ln/>
        </p:spPr>
        <p:txBody>
          <a:bodyPr/>
          <a:lstStyle>
            <a:lvl1pPr>
              <a:defRPr/>
            </a:lvl1pPr>
          </a:lstStyle>
          <a:p>
            <a:pPr>
              <a:defRPr/>
            </a:pPr>
            <a:fld id="{ABDE415F-E182-43C5-AE31-3EEE2E13B27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4EB55973-D6A2-4A9C-A0D1-6649CF976CC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946034FC-34C9-417E-B631-0353E6D634D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3800475" y="1789113"/>
            <a:ext cx="5340350" cy="5056187"/>
            <a:chOff x="2394" y="1127"/>
            <a:chExt cx="3364" cy="3185"/>
          </a:xfrm>
        </p:grpSpPr>
        <p:sp>
          <p:nvSpPr>
            <p:cNvPr id="4099" name="Rectangle 3"/>
            <p:cNvSpPr>
              <a:spLocks noChangeArrowheads="1"/>
            </p:cNvSpPr>
            <p:nvPr userDrawn="1"/>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0" name="Oval 4"/>
            <p:cNvSpPr>
              <a:spLocks noChangeArrowheads="1"/>
            </p:cNvSpPr>
            <p:nvPr userDrawn="1"/>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4101" name="Rectangle 5"/>
            <p:cNvSpPr>
              <a:spLocks noChangeArrowheads="1"/>
            </p:cNvSpPr>
            <p:nvPr userDrawn="1"/>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2" name="Freeform 6"/>
            <p:cNvSpPr>
              <a:spLocks noEditPoints="1"/>
            </p:cNvSpPr>
            <p:nvPr userDrawn="1"/>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03" name="Rectangle 7"/>
            <p:cNvSpPr>
              <a:spLocks noChangeArrowheads="1"/>
            </p:cNvSpPr>
            <p:nvPr userDrawn="1"/>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4" name="Rectangle 8"/>
            <p:cNvSpPr>
              <a:spLocks noChangeArrowheads="1"/>
            </p:cNvSpPr>
            <p:nvPr userDrawn="1"/>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5" name="Rectangle 9"/>
            <p:cNvSpPr>
              <a:spLocks noChangeArrowheads="1"/>
            </p:cNvSpPr>
            <p:nvPr userDrawn="1"/>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6" name="Rectangle 10"/>
            <p:cNvSpPr>
              <a:spLocks noChangeArrowheads="1"/>
            </p:cNvSpPr>
            <p:nvPr userDrawn="1"/>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7" name="Rectangle 11"/>
            <p:cNvSpPr>
              <a:spLocks noChangeArrowheads="1"/>
            </p:cNvSpPr>
            <p:nvPr userDrawn="1"/>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8" name="Freeform 12"/>
            <p:cNvSpPr>
              <a:spLocks/>
            </p:cNvSpPr>
            <p:nvPr userDrawn="1"/>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09" name="Freeform 13"/>
            <p:cNvSpPr>
              <a:spLocks/>
            </p:cNvSpPr>
            <p:nvPr userDrawn="1"/>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0" name="Freeform 14"/>
            <p:cNvSpPr>
              <a:spLocks/>
            </p:cNvSpPr>
            <p:nvPr userDrawn="1"/>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en-US"/>
            </a:p>
          </p:txBody>
        </p:sp>
        <p:sp>
          <p:nvSpPr>
            <p:cNvPr id="4111" name="Freeform 15"/>
            <p:cNvSpPr>
              <a:spLocks/>
            </p:cNvSpPr>
            <p:nvPr userDrawn="1"/>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4112" name="Freeform 16"/>
            <p:cNvSpPr>
              <a:spLocks/>
            </p:cNvSpPr>
            <p:nvPr userDrawn="1"/>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3" name="Freeform 17"/>
            <p:cNvSpPr>
              <a:spLocks noEditPoints="1"/>
            </p:cNvSpPr>
            <p:nvPr userDrawn="1"/>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4" name="Freeform 18"/>
            <p:cNvSpPr>
              <a:spLocks noEditPoints="1"/>
            </p:cNvSpPr>
            <p:nvPr userDrawn="1"/>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5" name="Freeform 19"/>
            <p:cNvSpPr>
              <a:spLocks/>
            </p:cNvSpPr>
            <p:nvPr userDrawn="1"/>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6" name="Freeform 20"/>
            <p:cNvSpPr>
              <a:spLocks noEditPoints="1"/>
            </p:cNvSpPr>
            <p:nvPr userDrawn="1"/>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7" name="Freeform 21"/>
            <p:cNvSpPr>
              <a:spLocks noEditPoints="1"/>
            </p:cNvSpPr>
            <p:nvPr userDrawn="1"/>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8" name="Freeform 22"/>
            <p:cNvSpPr>
              <a:spLocks noEditPoints="1"/>
            </p:cNvSpPr>
            <p:nvPr userDrawn="1"/>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9" name="Freeform 23"/>
            <p:cNvSpPr>
              <a:spLocks/>
            </p:cNvSpPr>
            <p:nvPr userDrawn="1"/>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4120" name="Freeform 24"/>
            <p:cNvSpPr>
              <a:spLocks noEditPoints="1"/>
            </p:cNvSpPr>
            <p:nvPr userDrawn="1"/>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1" name="Freeform 25"/>
            <p:cNvSpPr>
              <a:spLocks noEditPoints="1"/>
            </p:cNvSpPr>
            <p:nvPr userDrawn="1"/>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2" name="Freeform 26"/>
            <p:cNvSpPr>
              <a:spLocks noEditPoints="1"/>
            </p:cNvSpPr>
            <p:nvPr userDrawn="1"/>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3" name="Oval 27"/>
            <p:cNvSpPr>
              <a:spLocks noChangeArrowheads="1"/>
            </p:cNvSpPr>
            <p:nvPr userDrawn="1"/>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en-US"/>
            </a:p>
          </p:txBody>
        </p:sp>
        <p:sp>
          <p:nvSpPr>
            <p:cNvPr id="4124" name="Oval 28"/>
            <p:cNvSpPr>
              <a:spLocks noChangeArrowheads="1"/>
            </p:cNvSpPr>
            <p:nvPr userDrawn="1"/>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4125" name="Oval 29"/>
            <p:cNvSpPr>
              <a:spLocks noChangeArrowheads="1"/>
            </p:cNvSpPr>
            <p:nvPr userDrawn="1"/>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en-US"/>
            </a:p>
          </p:txBody>
        </p:sp>
        <p:sp>
          <p:nvSpPr>
            <p:cNvPr id="4126" name="Freeform 30"/>
            <p:cNvSpPr>
              <a:spLocks noEditPoints="1"/>
            </p:cNvSpPr>
            <p:nvPr userDrawn="1"/>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7" name="Freeform 31"/>
            <p:cNvSpPr>
              <a:spLocks noEditPoints="1"/>
            </p:cNvSpPr>
            <p:nvPr userDrawn="1"/>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8" name="Rectangle 32"/>
            <p:cNvSpPr>
              <a:spLocks noChangeArrowheads="1"/>
            </p:cNvSpPr>
            <p:nvPr userDrawn="1"/>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en-US"/>
            </a:p>
          </p:txBody>
        </p:sp>
        <p:sp>
          <p:nvSpPr>
            <p:cNvPr id="4129" name="Rectangle 33"/>
            <p:cNvSpPr>
              <a:spLocks noChangeArrowheads="1"/>
            </p:cNvSpPr>
            <p:nvPr userDrawn="1"/>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30" name="AutoShape 34"/>
            <p:cNvSpPr>
              <a:spLocks noChangeArrowheads="1"/>
            </p:cNvSpPr>
            <p:nvPr userDrawn="1"/>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4131" name="Freeform 35"/>
            <p:cNvSpPr>
              <a:spLocks/>
            </p:cNvSpPr>
            <p:nvPr userDrawn="1"/>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en-US"/>
            </a:p>
          </p:txBody>
        </p:sp>
        <p:sp>
          <p:nvSpPr>
            <p:cNvPr id="4132" name="Freeform 36"/>
            <p:cNvSpPr>
              <a:spLocks/>
            </p:cNvSpPr>
            <p:nvPr userDrawn="1"/>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grpSp>
      <p:sp>
        <p:nvSpPr>
          <p:cNvPr id="4133" name="Rectangle 37"/>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34" name="Rectangle 38"/>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35" name="Rectangle 39"/>
          <p:cNvSpPr>
            <a:spLocks noGrp="1" noChangeArrowheads="1"/>
          </p:cNvSpPr>
          <p:nvPr>
            <p:ph type="dt" sz="half" idx="2"/>
          </p:nvPr>
        </p:nvSpPr>
        <p:spPr bwMode="auto">
          <a:xfrm>
            <a:off x="457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4136" name="Rectangle 40"/>
          <p:cNvSpPr>
            <a:spLocks noGrp="1" noChangeArrowheads="1"/>
          </p:cNvSpPr>
          <p:nvPr>
            <p:ph type="ftr" sz="quarter" idx="3"/>
          </p:nvPr>
        </p:nvSpPr>
        <p:spPr bwMode="auto">
          <a:xfrm>
            <a:off x="3124200" y="627856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pPr>
              <a:defRPr/>
            </a:pPr>
            <a:endParaRPr lang="en-US"/>
          </a:p>
        </p:txBody>
      </p:sp>
      <p:sp>
        <p:nvSpPr>
          <p:cNvPr id="4137" name="Rectangle 41"/>
          <p:cNvSpPr>
            <a:spLocks noGrp="1" noChangeArrowheads="1"/>
          </p:cNvSpPr>
          <p:nvPr>
            <p:ph type="sldNum" sz="quarter" idx="4"/>
          </p:nvPr>
        </p:nvSpPr>
        <p:spPr bwMode="auto">
          <a:xfrm>
            <a:off x="6553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34017FC-FCFD-4BB2-BCA1-D753E55AB08A}"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941"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 id="2147483940" r:id="rId12"/>
  </p:sldLayoutIdLs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2.wmf"/></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1"/>
          <p:cNvSpPr>
            <a:spLocks noGrp="1" noChangeArrowheads="1"/>
          </p:cNvSpPr>
          <p:nvPr>
            <p:ph type="sldNum" sz="quarter" idx="12"/>
          </p:nvPr>
        </p:nvSpPr>
        <p:spPr>
          <a:xfrm>
            <a:off x="7880350" y="6556375"/>
            <a:ext cx="588963" cy="228600"/>
          </a:xfrm>
          <a:noFill/>
        </p:spPr>
        <p:txBody>
          <a:bodyPr/>
          <a:lstStyle/>
          <a:p>
            <a:fld id="{4E00682E-A11E-4EDF-A1ED-8031801D6881}" type="slidenum">
              <a:rPr lang="en-US" smtClean="0"/>
              <a:pPr/>
              <a:t>1</a:t>
            </a:fld>
            <a:endParaRPr lang="en-US" smtClean="0"/>
          </a:p>
        </p:txBody>
      </p:sp>
      <p:sp>
        <p:nvSpPr>
          <p:cNvPr id="2051" name="Rectangle 3"/>
          <p:cNvSpPr>
            <a:spLocks noGrp="1" noChangeArrowheads="1"/>
          </p:cNvSpPr>
          <p:nvPr>
            <p:ph type="subTitle" idx="1"/>
          </p:nvPr>
        </p:nvSpPr>
        <p:spPr>
          <a:xfrm>
            <a:off x="2235200" y="6235700"/>
            <a:ext cx="4572000" cy="622300"/>
          </a:xfrm>
        </p:spPr>
        <p:txBody>
          <a:bodyPr/>
          <a:lstStyle/>
          <a:p>
            <a:pPr eaLnBrk="1" hangingPunct="1">
              <a:defRPr/>
            </a:pPr>
            <a:r>
              <a:rPr lang="lv-LV" dirty="0" smtClean="0"/>
              <a:t>Māc. Roberts Otomers</a:t>
            </a:r>
          </a:p>
        </p:txBody>
      </p:sp>
      <p:sp>
        <p:nvSpPr>
          <p:cNvPr id="2050" name="Rectangle 2"/>
          <p:cNvSpPr>
            <a:spLocks noGrp="1" noChangeArrowheads="1"/>
          </p:cNvSpPr>
          <p:nvPr>
            <p:ph type="ctrTitle"/>
          </p:nvPr>
        </p:nvSpPr>
        <p:spPr>
          <a:xfrm>
            <a:off x="0" y="296652"/>
            <a:ext cx="8893175" cy="1016000"/>
          </a:xfrm>
        </p:spPr>
        <p:txBody>
          <a:bodyPr/>
          <a:lstStyle/>
          <a:p>
            <a:pPr eaLnBrk="1" hangingPunct="1">
              <a:defRPr/>
            </a:pPr>
            <a:r>
              <a:rPr lang="lv-LV" sz="7200" b="1" dirty="0" smtClean="0">
                <a:solidFill>
                  <a:srgbClr val="F8F204"/>
                </a:solidFill>
              </a:rPr>
              <a:t/>
            </a:r>
            <a:br>
              <a:rPr lang="lv-LV" sz="7200" b="1" dirty="0" smtClean="0">
                <a:solidFill>
                  <a:srgbClr val="F8F204"/>
                </a:solidFill>
              </a:rPr>
            </a:br>
            <a:r>
              <a:rPr lang="lv-LV" sz="7200" b="1" dirty="0" smtClean="0">
                <a:solidFill>
                  <a:srgbClr val="F8F204"/>
                </a:solidFill>
              </a:rPr>
              <a:t/>
            </a:r>
            <a:br>
              <a:rPr lang="lv-LV" sz="7200" b="1" dirty="0" smtClean="0">
                <a:solidFill>
                  <a:srgbClr val="F8F204"/>
                </a:solidFill>
              </a:rPr>
            </a:br>
            <a:r>
              <a:rPr lang="lv-LV" sz="7200" b="1" dirty="0" smtClean="0">
                <a:solidFill>
                  <a:srgbClr val="F8F204"/>
                </a:solidFill>
              </a:rPr>
              <a:t>1.Moz.3 Tēva </a:t>
            </a:r>
            <a:r>
              <a:rPr lang="lv-LV" sz="7200" b="1" dirty="0" smtClean="0">
                <a:solidFill>
                  <a:srgbClr val="F8F204"/>
                </a:solidFill>
              </a:rPr>
              <a:t>diena</a:t>
            </a:r>
            <a:endParaRPr lang="en-US" sz="7200" b="1" dirty="0" smtClean="0">
              <a:solidFill>
                <a:srgbClr val="F8F204"/>
              </a:solidFill>
            </a:endParaRPr>
          </a:p>
        </p:txBody>
      </p:sp>
      <p:pic>
        <p:nvPicPr>
          <p:cNvPr id="6" name="Picture 3" descr="DOVE019"/>
          <p:cNvPicPr>
            <a:picLocks noChangeAspect="1" noChangeArrowheads="1"/>
          </p:cNvPicPr>
          <p:nvPr/>
        </p:nvPicPr>
        <p:blipFill>
          <a:blip r:embed="rId2" cstate="print"/>
          <a:srcRect/>
          <a:stretch>
            <a:fillRect/>
          </a:stretch>
        </p:blipFill>
        <p:spPr bwMode="auto">
          <a:xfrm>
            <a:off x="285750" y="5072063"/>
            <a:ext cx="1042988" cy="1484312"/>
          </a:xfrm>
          <a:prstGeom prst="rect">
            <a:avLst/>
          </a:prstGeom>
          <a:noFill/>
          <a:ln w="9525">
            <a:noFill/>
            <a:miter lim="800000"/>
            <a:headEnd/>
            <a:tailEnd/>
          </a:ln>
        </p:spPr>
      </p:pic>
      <p:sp>
        <p:nvSpPr>
          <p:cNvPr id="4103" name="Text Box 6"/>
          <p:cNvSpPr txBox="1">
            <a:spLocks noChangeArrowheads="1"/>
          </p:cNvSpPr>
          <p:nvPr/>
        </p:nvSpPr>
        <p:spPr bwMode="auto">
          <a:xfrm>
            <a:off x="7308305" y="0"/>
            <a:ext cx="1835696" cy="400110"/>
          </a:xfrm>
          <a:prstGeom prst="rect">
            <a:avLst/>
          </a:prstGeom>
          <a:noFill/>
          <a:ln w="9525">
            <a:noFill/>
            <a:miter lim="800000"/>
            <a:headEnd/>
            <a:tailEnd/>
          </a:ln>
        </p:spPr>
        <p:txBody>
          <a:bodyPr wrap="square">
            <a:spAutoFit/>
          </a:bodyPr>
          <a:lstStyle/>
          <a:p>
            <a:pPr>
              <a:spcBef>
                <a:spcPct val="50000"/>
              </a:spcBef>
            </a:pPr>
            <a:r>
              <a:rPr lang="lv-LV" sz="2000" dirty="0" smtClean="0"/>
              <a:t>12.sept.2021.</a:t>
            </a:r>
            <a:endParaRPr lang="lv-LV" sz="2000" dirty="0"/>
          </a:p>
        </p:txBody>
      </p:sp>
      <p:pic>
        <p:nvPicPr>
          <p:cNvPr id="17410" name="Picture 2" descr="5 Reasons Why You Should Have Kids with Different Mothers - Crazy Dad Life"/>
          <p:cNvPicPr>
            <a:picLocks noChangeAspect="1" noChangeArrowheads="1"/>
          </p:cNvPicPr>
          <p:nvPr/>
        </p:nvPicPr>
        <p:blipFill>
          <a:blip r:embed="rId3" cstate="print"/>
          <a:srcRect/>
          <a:stretch>
            <a:fillRect/>
          </a:stretch>
        </p:blipFill>
        <p:spPr bwMode="auto">
          <a:xfrm>
            <a:off x="1583668" y="1196752"/>
            <a:ext cx="5904656" cy="504056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par>
                          <p:cTn id="8" fill="hold">
                            <p:stCondLst>
                              <p:cond delay="2000"/>
                            </p:stCondLst>
                            <p:childTnLst>
                              <p:par>
                                <p:cTn id="9" presetID="5" presetClass="entr" presetSubtype="1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heckerboard(across)">
                                      <p:cBhvr>
                                        <p:cTn id="11" dur="500"/>
                                        <p:tgtEl>
                                          <p:spTgt spid="6"/>
                                        </p:tgtEl>
                                      </p:cBhvr>
                                    </p:animEffect>
                                  </p:childTnLst>
                                </p:cTn>
                              </p:par>
                              <p:par>
                                <p:cTn id="12" presetID="13" presetClass="entr" presetSubtype="16" fill="hold" grpId="0" nodeType="withEffect">
                                  <p:stCondLst>
                                    <p:cond delay="0"/>
                                  </p:stCondLst>
                                  <p:childTnLst>
                                    <p:set>
                                      <p:cBhvr>
                                        <p:cTn id="13" dur="1" fill="hold">
                                          <p:stCondLst>
                                            <p:cond delay="0"/>
                                          </p:stCondLst>
                                        </p:cTn>
                                        <p:tgtEl>
                                          <p:spTgt spid="2051">
                                            <p:txEl>
                                              <p:pRg st="0" end="0"/>
                                            </p:txEl>
                                          </p:spTgt>
                                        </p:tgtEl>
                                        <p:attrNameLst>
                                          <p:attrName>style.visibility</p:attrName>
                                        </p:attrNameLst>
                                      </p:cBhvr>
                                      <p:to>
                                        <p:strVal val="visible"/>
                                      </p:to>
                                    </p:set>
                                    <p:animEffect transition="in" filter="plus(in)">
                                      <p:cBhvr>
                                        <p:cTn id="14" dur="2000"/>
                                        <p:tgtEl>
                                          <p:spTgt spid="20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6"/>
          <p:cNvSpPr>
            <a:spLocks noGrp="1"/>
          </p:cNvSpPr>
          <p:nvPr>
            <p:ph type="sldNum" sz="quarter" idx="12"/>
          </p:nvPr>
        </p:nvSpPr>
        <p:spPr>
          <a:noFill/>
        </p:spPr>
        <p:txBody>
          <a:bodyPr/>
          <a:lstStyle/>
          <a:p>
            <a:fld id="{68AE6D0E-015E-4BD0-BD38-1484B5855BE9}" type="slidenum">
              <a:rPr lang="en-US" smtClean="0"/>
              <a:pPr/>
              <a:t>10</a:t>
            </a:fld>
            <a:endParaRPr lang="en-US" smtClean="0"/>
          </a:p>
        </p:txBody>
      </p:sp>
      <p:sp>
        <p:nvSpPr>
          <p:cNvPr id="48130" name="Rectangle 2"/>
          <p:cNvSpPr>
            <a:spLocks noGrp="1" noChangeArrowheads="1"/>
          </p:cNvSpPr>
          <p:nvPr>
            <p:ph type="title"/>
          </p:nvPr>
        </p:nvSpPr>
        <p:spPr>
          <a:xfrm>
            <a:off x="14807" y="0"/>
            <a:ext cx="9129193" cy="706438"/>
          </a:xfrm>
        </p:spPr>
        <p:txBody>
          <a:bodyPr/>
          <a:lstStyle/>
          <a:p>
            <a:pPr marL="762000" indent="-762000" eaLnBrk="1" hangingPunct="1">
              <a:defRPr/>
            </a:pPr>
            <a:r>
              <a:rPr lang="lv-LV" b="1" dirty="0" smtClean="0">
                <a:solidFill>
                  <a:srgbClr val="F8F204"/>
                </a:solidFill>
              </a:rPr>
              <a:t>Vainas novelšana</a:t>
            </a:r>
            <a:endParaRPr lang="en-US" sz="4800" dirty="0" smtClean="0"/>
          </a:p>
        </p:txBody>
      </p:sp>
      <p:sp>
        <p:nvSpPr>
          <p:cNvPr id="48131" name="Rectangle 3"/>
          <p:cNvSpPr>
            <a:spLocks noGrp="1" noChangeArrowheads="1"/>
          </p:cNvSpPr>
          <p:nvPr>
            <p:ph type="body" sz="half" idx="1"/>
          </p:nvPr>
        </p:nvSpPr>
        <p:spPr>
          <a:xfrm>
            <a:off x="0" y="656692"/>
            <a:ext cx="9144000" cy="3003227"/>
          </a:xfrm>
        </p:spPr>
        <p:txBody>
          <a:bodyPr/>
          <a:lstStyle/>
          <a:p>
            <a:pPr marL="0" indent="0" algn="just">
              <a:buNone/>
            </a:pPr>
            <a:r>
              <a:rPr lang="lv-LV" sz="2800" dirty="0" smtClean="0"/>
              <a:t>“</a:t>
            </a:r>
            <a:r>
              <a:rPr lang="lv-LV" sz="2800" i="1" dirty="0" smtClean="0"/>
              <a:t>Un cilvēks sacīja: "Tā sieva, ko Tu man devi, lai viņa būtu ar mani, tā man deva no tā koka, un es ēdu.“ Un Dievs Tas Kungs sacīja sievai: "Ko tu esi darījusi?" Un sieva sacīja: "Čūska mani pievīla, un es ēdu. </a:t>
            </a:r>
            <a:r>
              <a:rPr lang="lv-LV" sz="2800" dirty="0" smtClean="0"/>
              <a:t>"” (1.Moz.3:13-14)</a:t>
            </a:r>
          </a:p>
          <a:p>
            <a:pPr marL="0" indent="0">
              <a:buFont typeface="Wingdings" pitchFamily="2" charset="2"/>
              <a:buNone/>
            </a:pPr>
            <a:endParaRPr lang="lv-LV" sz="2000" b="1" dirty="0" smtClean="0"/>
          </a:p>
          <a:p>
            <a:pPr marL="0" indent="0" eaLnBrk="1" hangingPunct="1">
              <a:lnSpc>
                <a:spcPct val="80000"/>
              </a:lnSpc>
            </a:pPr>
            <a:endParaRPr lang="lv-LV" sz="1400" dirty="0" smtClean="0"/>
          </a:p>
        </p:txBody>
      </p:sp>
      <p:pic>
        <p:nvPicPr>
          <p:cNvPr id="28675" name="Picture 3"/>
          <p:cNvPicPr>
            <a:picLocks noChangeAspect="1" noChangeArrowheads="1"/>
          </p:cNvPicPr>
          <p:nvPr/>
        </p:nvPicPr>
        <p:blipFill>
          <a:blip r:embed="rId2" cstate="print"/>
          <a:srcRect t="7560" b="14951"/>
          <a:stretch>
            <a:fillRect/>
          </a:stretch>
        </p:blipFill>
        <p:spPr bwMode="auto">
          <a:xfrm>
            <a:off x="5148064" y="2600908"/>
            <a:ext cx="4025168" cy="3600400"/>
          </a:xfrm>
          <a:prstGeom prst="rect">
            <a:avLst/>
          </a:prstGeom>
          <a:ln>
            <a:noFill/>
          </a:ln>
          <a:effectLst>
            <a:softEdge rad="112500"/>
          </a:effectLst>
        </p:spPr>
      </p:pic>
      <p:sp>
        <p:nvSpPr>
          <p:cNvPr id="8" name="Rectangle 7"/>
          <p:cNvSpPr/>
          <p:nvPr/>
        </p:nvSpPr>
        <p:spPr>
          <a:xfrm>
            <a:off x="0" y="2924944"/>
            <a:ext cx="5256076" cy="3970318"/>
          </a:xfrm>
          <a:prstGeom prst="rect">
            <a:avLst/>
          </a:prstGeom>
        </p:spPr>
        <p:txBody>
          <a:bodyPr wrap="square">
            <a:spAutoFit/>
          </a:bodyPr>
          <a:lstStyle/>
          <a:p>
            <a:pPr marL="0" indent="0">
              <a:buFont typeface="Arial" pitchFamily="34" charset="0"/>
              <a:buChar char="•"/>
            </a:pPr>
            <a:r>
              <a:rPr lang="lv-LV" sz="2800" b="1" dirty="0" smtClean="0">
                <a:solidFill>
                  <a:srgbClr val="F8F204"/>
                </a:solidFill>
              </a:rPr>
              <a:t>Kāpēc mēs noveļam vainu viens uz otru un negribam atzīties savā vainā?</a:t>
            </a:r>
          </a:p>
          <a:p>
            <a:pPr marL="0" indent="0">
              <a:buFont typeface="Arial" pitchFamily="34" charset="0"/>
              <a:buChar char="•"/>
            </a:pPr>
            <a:r>
              <a:rPr lang="lv-LV" sz="2800" b="1" dirty="0" smtClean="0">
                <a:solidFill>
                  <a:srgbClr val="F8F204"/>
                </a:solidFill>
              </a:rPr>
              <a:t>Ko Dievs gribēja dzirdēt no Ādama un Ievas, kad uzdeva šos jautājumus? </a:t>
            </a:r>
            <a:r>
              <a:rPr lang="lv-LV" sz="2800" b="1" dirty="0" smtClean="0">
                <a:solidFill>
                  <a:srgbClr val="F8F204"/>
                </a:solidFill>
                <a:sym typeface="Wingdings" pitchFamily="2" charset="2"/>
              </a:rPr>
              <a:t></a:t>
            </a:r>
            <a:endParaRPr lang="lv-LV" sz="2800" b="1" dirty="0" smtClean="0">
              <a:solidFill>
                <a:srgbClr val="F8F204"/>
              </a:solidFill>
            </a:endParaRPr>
          </a:p>
          <a:p>
            <a:pPr marL="0" indent="0">
              <a:buFont typeface="Arial" pitchFamily="34" charset="0"/>
              <a:buChar char="•"/>
            </a:pPr>
            <a:r>
              <a:rPr lang="lv-LV" sz="2800" b="1" dirty="0" smtClean="0">
                <a:solidFill>
                  <a:srgbClr val="F8F204"/>
                </a:solidFill>
              </a:rPr>
              <a:t>Atzīšanos un piedošanas lūgšanu, nevis izlikšanos un vainas novelšanu.</a:t>
            </a:r>
            <a:endParaRPr lang="lv-LV" b="1"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ppt_x"/>
                                          </p:val>
                                        </p:tav>
                                        <p:tav tm="100000">
                                          <p:val>
                                            <p:strVal val="#ppt_x"/>
                                          </p:val>
                                        </p:tav>
                                      </p:tavLst>
                                    </p:anim>
                                    <p:anim calcmode="lin" valueType="num">
                                      <p:cBhvr additive="base">
                                        <p:cTn id="8" dur="500" fill="hold"/>
                                        <p:tgtEl>
                                          <p:spTgt spid="481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8131">
                                            <p:txEl>
                                              <p:pRg st="0" end="0"/>
                                            </p:txEl>
                                          </p:spTgt>
                                        </p:tgtEl>
                                        <p:attrNameLst>
                                          <p:attrName>style.visibility</p:attrName>
                                        </p:attrNameLst>
                                      </p:cBhvr>
                                      <p:to>
                                        <p:strVal val="visible"/>
                                      </p:to>
                                    </p:set>
                                    <p:animEffect transition="in" filter="dissolve">
                                      <p:cBhvr>
                                        <p:cTn id="12" dur="500"/>
                                        <p:tgtEl>
                                          <p:spTgt spid="48131">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8675"/>
                                        </p:tgtEl>
                                        <p:attrNameLst>
                                          <p:attrName>style.visibility</p:attrName>
                                        </p:attrNameLst>
                                      </p:cBhvr>
                                      <p:to>
                                        <p:strVal val="visible"/>
                                      </p:to>
                                    </p:set>
                                    <p:animEffect transition="in" filter="fade">
                                      <p:cBhvr>
                                        <p:cTn id="15" dur="2000"/>
                                        <p:tgtEl>
                                          <p:spTgt spid="28675"/>
                                        </p:tgtEl>
                                      </p:cBhvr>
                                    </p:animEffect>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8">
                                            <p:txEl>
                                              <p:pRg st="1" end="1"/>
                                            </p:txEl>
                                          </p:spTgt>
                                        </p:tgtEl>
                                        <p:attrNameLst>
                                          <p:attrName>style.visibility</p:attrName>
                                        </p:attrNameLst>
                                      </p:cBhvr>
                                      <p:to>
                                        <p:strVal val="visible"/>
                                      </p:to>
                                    </p:set>
                                    <p:anim calcmode="lin" valueType="num">
                                      <p:cBhvr additive="base">
                                        <p:cTn id="24"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8">
                                            <p:txEl>
                                              <p:pRg st="2" end="2"/>
                                            </p:txEl>
                                          </p:spTgt>
                                        </p:tgtEl>
                                        <p:attrNameLst>
                                          <p:attrName>style.visibility</p:attrName>
                                        </p:attrNameLst>
                                      </p:cBhvr>
                                      <p:to>
                                        <p:strVal val="visible"/>
                                      </p:to>
                                    </p:set>
                                    <p:anim calcmode="lin" valueType="num">
                                      <p:cBhvr additive="base">
                                        <p:cTn id="2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4813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p>
            <a:fld id="{BBA0C088-3771-4832-83BA-98E73BF1A6C6}" type="slidenum">
              <a:rPr lang="en-US" smtClean="0"/>
              <a:pPr/>
              <a:t>11</a:t>
            </a:fld>
            <a:endParaRPr lang="en-US" smtClean="0"/>
          </a:p>
        </p:txBody>
      </p:sp>
      <p:sp>
        <p:nvSpPr>
          <p:cNvPr id="47106" name="Rectangle 2"/>
          <p:cNvSpPr>
            <a:spLocks noGrp="1" noChangeArrowheads="1"/>
          </p:cNvSpPr>
          <p:nvPr>
            <p:ph type="title"/>
          </p:nvPr>
        </p:nvSpPr>
        <p:spPr>
          <a:xfrm>
            <a:off x="428625" y="0"/>
            <a:ext cx="8229600" cy="706438"/>
          </a:xfrm>
        </p:spPr>
        <p:txBody>
          <a:bodyPr/>
          <a:lstStyle/>
          <a:p>
            <a:pPr marL="762000" indent="-762000" eaLnBrk="1" hangingPunct="1">
              <a:defRPr/>
            </a:pPr>
            <a:r>
              <a:rPr lang="lv-LV" b="1" dirty="0" smtClean="0">
                <a:solidFill>
                  <a:srgbClr val="F8F204"/>
                </a:solidFill>
              </a:rPr>
              <a:t>Ko mēs varam likt pretī?</a:t>
            </a:r>
            <a:endParaRPr lang="en-US" b="1" dirty="0" smtClean="0">
              <a:solidFill>
                <a:srgbClr val="F8F204"/>
              </a:solidFill>
            </a:endParaRPr>
          </a:p>
        </p:txBody>
      </p:sp>
      <p:sp>
        <p:nvSpPr>
          <p:cNvPr id="47108" name="Rectangle 4"/>
          <p:cNvSpPr>
            <a:spLocks noChangeArrowheads="1"/>
          </p:cNvSpPr>
          <p:nvPr/>
        </p:nvSpPr>
        <p:spPr bwMode="auto">
          <a:xfrm>
            <a:off x="0" y="620688"/>
            <a:ext cx="9144000" cy="5784660"/>
          </a:xfrm>
          <a:prstGeom prst="rect">
            <a:avLst/>
          </a:prstGeom>
          <a:noFill/>
          <a:ln w="9525">
            <a:noFill/>
            <a:miter lim="800000"/>
            <a:headEnd/>
            <a:tailEnd/>
          </a:ln>
        </p:spPr>
        <p:txBody>
          <a:bodyPr wrap="square">
            <a:spAutoFit/>
          </a:bodyPr>
          <a:lstStyle/>
          <a:p>
            <a:pPr marL="514350" indent="-514350" eaLnBrk="1" hangingPunct="1">
              <a:lnSpc>
                <a:spcPct val="150000"/>
              </a:lnSpc>
              <a:buFont typeface="+mj-lt"/>
              <a:buAutoNum type="arabicPeriod"/>
            </a:pPr>
            <a:r>
              <a:rPr lang="lv-LV" sz="4000" b="1" dirty="0" smtClean="0">
                <a:solidFill>
                  <a:srgbClr val="F8F204"/>
                </a:solidFill>
                <a:latin typeface="+mj-lt"/>
                <a:ea typeface="+mj-ea"/>
                <a:cs typeface="+mj-cs"/>
              </a:rPr>
              <a:t>Sēt šaubas &gt; Dot skaidrību</a:t>
            </a:r>
          </a:p>
          <a:p>
            <a:pPr marL="514350" indent="-514350" eaLnBrk="1" hangingPunct="1">
              <a:lnSpc>
                <a:spcPct val="150000"/>
              </a:lnSpc>
              <a:buFont typeface="+mj-lt"/>
              <a:buAutoNum type="arabicPeriod"/>
            </a:pPr>
            <a:r>
              <a:rPr lang="lv-LV" sz="4000" b="1" dirty="0" smtClean="0">
                <a:solidFill>
                  <a:srgbClr val="F8F204"/>
                </a:solidFill>
                <a:latin typeface="+mj-lt"/>
                <a:ea typeface="+mj-ea"/>
                <a:cs typeface="+mj-cs"/>
              </a:rPr>
              <a:t>Melot &gt; Dot patiesību</a:t>
            </a:r>
          </a:p>
          <a:p>
            <a:pPr marL="514350" indent="-514350" eaLnBrk="1" hangingPunct="1">
              <a:lnSpc>
                <a:spcPct val="150000"/>
              </a:lnSpc>
              <a:buFont typeface="+mj-lt"/>
              <a:buAutoNum type="arabicPeriod"/>
            </a:pPr>
            <a:r>
              <a:rPr lang="lv-LV" sz="4000" b="1" dirty="0" smtClean="0">
                <a:solidFill>
                  <a:srgbClr val="F8F204"/>
                </a:solidFill>
                <a:latin typeface="+mj-lt"/>
                <a:ea typeface="+mj-ea"/>
                <a:cs typeface="+mj-cs"/>
              </a:rPr>
              <a:t>Apstulbot &gt; Darīt redzīgus</a:t>
            </a:r>
          </a:p>
          <a:p>
            <a:pPr marL="514350" indent="-514350" eaLnBrk="1" hangingPunct="1">
              <a:lnSpc>
                <a:spcPct val="150000"/>
              </a:lnSpc>
              <a:buFont typeface="+mj-lt"/>
              <a:buAutoNum type="arabicPeriod"/>
            </a:pPr>
            <a:r>
              <a:rPr lang="lv-LV" sz="4000" b="1" dirty="0" smtClean="0">
                <a:solidFill>
                  <a:srgbClr val="F8F204"/>
                </a:solidFill>
                <a:latin typeface="+mj-lt"/>
                <a:ea typeface="+mj-ea"/>
                <a:cs typeface="+mj-cs"/>
              </a:rPr>
              <a:t>Kārdināt &gt; Rādīt, ka Dievs grib mums dot to labāko</a:t>
            </a:r>
          </a:p>
          <a:p>
            <a:pPr marL="514350" indent="-514350" eaLnBrk="1" hangingPunct="1">
              <a:lnSpc>
                <a:spcPct val="150000"/>
              </a:lnSpc>
              <a:buFont typeface="+mj-lt"/>
              <a:buAutoNum type="arabicPeriod"/>
            </a:pPr>
            <a:r>
              <a:rPr lang="lv-LV" sz="4000" b="1" dirty="0" smtClean="0">
                <a:solidFill>
                  <a:srgbClr val="F8F204"/>
                </a:solidFill>
                <a:latin typeface="+mj-lt"/>
                <a:ea typeface="+mj-ea"/>
                <a:cs typeface="+mj-cs"/>
              </a:rPr>
              <a:t>Iznīcināt &gt; Darīt dzīvus ticībā</a:t>
            </a:r>
          </a:p>
          <a:p>
            <a:pPr eaLnBrk="1" hangingPunct="1">
              <a:lnSpc>
                <a:spcPct val="90000"/>
              </a:lnSpc>
            </a:pPr>
            <a:endParaRPr lang="lv-LV" sz="1100" dirty="0"/>
          </a:p>
        </p:txBody>
      </p:sp>
      <p:pic>
        <p:nvPicPr>
          <p:cNvPr id="5" name="Picture 4" descr="BIBLE01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715125" y="908720"/>
            <a:ext cx="2428875" cy="26642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0225200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additive="base">
                                        <p:cTn id="7" dur="500" fill="hold"/>
                                        <p:tgtEl>
                                          <p:spTgt spid="47106"/>
                                        </p:tgtEl>
                                        <p:attrNameLst>
                                          <p:attrName>ppt_x</p:attrName>
                                        </p:attrNameLst>
                                      </p:cBhvr>
                                      <p:tavLst>
                                        <p:tav tm="0">
                                          <p:val>
                                            <p:strVal val="#ppt_x"/>
                                          </p:val>
                                        </p:tav>
                                        <p:tav tm="100000">
                                          <p:val>
                                            <p:strVal val="#ppt_x"/>
                                          </p:val>
                                        </p:tav>
                                      </p:tavLst>
                                    </p:anim>
                                    <p:anim calcmode="lin" valueType="num">
                                      <p:cBhvr additive="base">
                                        <p:cTn id="8" dur="500" fill="hold"/>
                                        <p:tgtEl>
                                          <p:spTgt spid="4710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7108">
                                            <p:txEl>
                                              <p:pRg st="0" end="0"/>
                                            </p:txEl>
                                          </p:spTgt>
                                        </p:tgtEl>
                                        <p:attrNameLst>
                                          <p:attrName>style.visibility</p:attrName>
                                        </p:attrNameLst>
                                      </p:cBhvr>
                                      <p:to>
                                        <p:strVal val="visible"/>
                                      </p:to>
                                    </p:set>
                                    <p:anim calcmode="lin" valueType="num">
                                      <p:cBhvr additive="base">
                                        <p:cTn id="12" dur="500" fill="hold"/>
                                        <p:tgtEl>
                                          <p:spTgt spid="4710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7108">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7108">
                                            <p:txEl>
                                              <p:pRg st="1" end="1"/>
                                            </p:txEl>
                                          </p:spTgt>
                                        </p:tgtEl>
                                        <p:attrNameLst>
                                          <p:attrName>style.visibility</p:attrName>
                                        </p:attrNameLst>
                                      </p:cBhvr>
                                      <p:to>
                                        <p:strVal val="visible"/>
                                      </p:to>
                                    </p:set>
                                    <p:anim calcmode="lin" valueType="num">
                                      <p:cBhvr additive="base">
                                        <p:cTn id="17" dur="500" fill="hold"/>
                                        <p:tgtEl>
                                          <p:spTgt spid="47108">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7108">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7108">
                                            <p:txEl>
                                              <p:pRg st="2" end="2"/>
                                            </p:txEl>
                                          </p:spTgt>
                                        </p:tgtEl>
                                        <p:attrNameLst>
                                          <p:attrName>style.visibility</p:attrName>
                                        </p:attrNameLst>
                                      </p:cBhvr>
                                      <p:to>
                                        <p:strVal val="visible"/>
                                      </p:to>
                                    </p:set>
                                    <p:anim calcmode="lin" valueType="num">
                                      <p:cBhvr additive="base">
                                        <p:cTn id="22" dur="500" fill="hold"/>
                                        <p:tgtEl>
                                          <p:spTgt spid="47108">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7108">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47108">
                                            <p:txEl>
                                              <p:pRg st="3" end="3"/>
                                            </p:txEl>
                                          </p:spTgt>
                                        </p:tgtEl>
                                        <p:attrNameLst>
                                          <p:attrName>style.visibility</p:attrName>
                                        </p:attrNameLst>
                                      </p:cBhvr>
                                      <p:to>
                                        <p:strVal val="visible"/>
                                      </p:to>
                                    </p:set>
                                    <p:anim calcmode="lin" valueType="num">
                                      <p:cBhvr additive="base">
                                        <p:cTn id="27" dur="500" fill="hold"/>
                                        <p:tgtEl>
                                          <p:spTgt spid="47108">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7108">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47108">
                                            <p:txEl>
                                              <p:pRg st="4" end="4"/>
                                            </p:txEl>
                                          </p:spTgt>
                                        </p:tgtEl>
                                        <p:attrNameLst>
                                          <p:attrName>style.visibility</p:attrName>
                                        </p:attrNameLst>
                                      </p:cBhvr>
                                      <p:to>
                                        <p:strVal val="visible"/>
                                      </p:to>
                                    </p:set>
                                    <p:anim calcmode="lin" valueType="num">
                                      <p:cBhvr additive="base">
                                        <p:cTn id="32" dur="500" fill="hold"/>
                                        <p:tgtEl>
                                          <p:spTgt spid="47108">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47108">
                                            <p:txEl>
                                              <p:pRg st="4" end="4"/>
                                            </p:txEl>
                                          </p:spTgt>
                                        </p:tgtEl>
                                        <p:attrNameLst>
                                          <p:attrName>ppt_y</p:attrName>
                                        </p:attrNameLst>
                                      </p:cBhvr>
                                      <p:tavLst>
                                        <p:tav tm="0">
                                          <p:val>
                                            <p:strVal val="1+#ppt_h/2"/>
                                          </p:val>
                                        </p:tav>
                                        <p:tav tm="100000">
                                          <p:val>
                                            <p:strVal val="#ppt_y"/>
                                          </p:val>
                                        </p:tav>
                                      </p:tavLst>
                                    </p:anim>
                                  </p:childTnLst>
                                </p:cTn>
                              </p:par>
                              <p:par>
                                <p:cTn id="34" presetID="9"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dissolve">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66"/>
          <p:cNvSpPr txBox="1">
            <a:spLocks noChangeArrowheads="1"/>
          </p:cNvSpPr>
          <p:nvPr/>
        </p:nvSpPr>
        <p:spPr bwMode="auto">
          <a:xfrm>
            <a:off x="3560" y="68044"/>
            <a:ext cx="914400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lv-LV" altLang="en-US" sz="3600" b="1" dirty="0">
                <a:solidFill>
                  <a:srgbClr val="F8F204"/>
                </a:solidFill>
                <a:effectLst>
                  <a:outerShdw blurRad="38100" dist="38100" dir="2700000" algn="tl">
                    <a:srgbClr val="000000"/>
                  </a:outerShdw>
                </a:effectLst>
                <a:latin typeface="+mj-lt"/>
                <a:ea typeface="+mj-ea"/>
                <a:cs typeface="+mj-cs"/>
              </a:rPr>
              <a:t>Bo Gīrcs. Lielie meli un lielā patiesība</a:t>
            </a:r>
          </a:p>
        </p:txBody>
      </p:sp>
      <p:sp>
        <p:nvSpPr>
          <p:cNvPr id="35843" name="Rectangle 3"/>
          <p:cNvSpPr>
            <a:spLocks noChangeArrowheads="1"/>
          </p:cNvSpPr>
          <p:nvPr/>
        </p:nvSpPr>
        <p:spPr bwMode="auto">
          <a:xfrm>
            <a:off x="71438" y="714375"/>
            <a:ext cx="3643312" cy="3478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a:r>
              <a:rPr lang="lv-LV" altLang="en-US" sz="3600" b="1" dirty="0">
                <a:solidFill>
                  <a:srgbClr val="F8F204"/>
                </a:solidFill>
                <a:effectLst>
                  <a:outerShdw blurRad="38100" dist="38100" dir="2700000" algn="tl">
                    <a:srgbClr val="000000"/>
                  </a:outerShdw>
                </a:effectLst>
                <a:latin typeface="+mj-lt"/>
                <a:ea typeface="+mj-ea"/>
                <a:cs typeface="+mj-cs"/>
              </a:rPr>
              <a:t>3 lielie meli:</a:t>
            </a:r>
          </a:p>
          <a:p>
            <a:pPr>
              <a:buFontTx/>
              <a:buAutoNum type="arabicPeriod"/>
            </a:pPr>
            <a:r>
              <a:rPr lang="lv-LV" altLang="en-US" sz="3600" b="1" dirty="0">
                <a:latin typeface="Calibri" pitchFamily="34" charset="0"/>
              </a:rPr>
              <a:t>Dieva nav</a:t>
            </a:r>
            <a:r>
              <a:rPr lang="lv-LV" altLang="en-US" sz="3600" dirty="0">
                <a:latin typeface="Calibri" pitchFamily="34" charset="0"/>
              </a:rPr>
              <a:t>.</a:t>
            </a:r>
          </a:p>
          <a:p>
            <a:pPr>
              <a:buFontTx/>
              <a:buAutoNum type="arabicPeriod"/>
            </a:pPr>
            <a:r>
              <a:rPr lang="lv-LV" altLang="en-US" sz="3600" b="1" dirty="0">
                <a:latin typeface="Calibri" pitchFamily="34" charset="0"/>
              </a:rPr>
              <a:t>Velna nav</a:t>
            </a:r>
            <a:r>
              <a:rPr lang="lv-LV" altLang="en-US" sz="3600" dirty="0">
                <a:latin typeface="Calibri" pitchFamily="34" charset="0"/>
              </a:rPr>
              <a:t>.</a:t>
            </a:r>
          </a:p>
          <a:p>
            <a:pPr>
              <a:buFontTx/>
              <a:buAutoNum type="arabicPeriod"/>
            </a:pPr>
            <a:r>
              <a:rPr lang="lv-LV" altLang="en-US" sz="3600" b="1" dirty="0">
                <a:latin typeface="Calibri" pitchFamily="34" charset="0"/>
              </a:rPr>
              <a:t>Ikviens iegūst pestīšanu savā veidā.</a:t>
            </a:r>
          </a:p>
        </p:txBody>
      </p:sp>
      <p:sp>
        <p:nvSpPr>
          <p:cNvPr id="5" name="Rectangle 3"/>
          <p:cNvSpPr>
            <a:spLocks noChangeArrowheads="1"/>
          </p:cNvSpPr>
          <p:nvPr/>
        </p:nvSpPr>
        <p:spPr bwMode="auto">
          <a:xfrm>
            <a:off x="4214813" y="714375"/>
            <a:ext cx="4929187" cy="3478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a:r>
              <a:rPr lang="lv-LV" altLang="en-US" sz="3600" b="1" dirty="0">
                <a:solidFill>
                  <a:srgbClr val="F8F204"/>
                </a:solidFill>
                <a:effectLst>
                  <a:outerShdw blurRad="38100" dist="38100" dir="2700000" algn="tl">
                    <a:srgbClr val="000000"/>
                  </a:outerShdw>
                </a:effectLst>
                <a:latin typeface="+mj-lt"/>
                <a:ea typeface="+mj-ea"/>
                <a:cs typeface="+mj-cs"/>
              </a:rPr>
              <a:t>3 lielās patiesības:</a:t>
            </a:r>
          </a:p>
          <a:p>
            <a:r>
              <a:rPr lang="lv-LV" altLang="en-US" sz="3600" b="1" dirty="0">
                <a:latin typeface="Calibri" pitchFamily="34" charset="0"/>
              </a:rPr>
              <a:t>1.Dievs ir dzīvs.</a:t>
            </a:r>
          </a:p>
          <a:p>
            <a:r>
              <a:rPr lang="lv-LV" altLang="en-US" sz="3600" b="1" dirty="0">
                <a:latin typeface="Calibri" pitchFamily="34" charset="0"/>
              </a:rPr>
              <a:t>2.Dievs tevi glābj no velna.</a:t>
            </a:r>
          </a:p>
          <a:p>
            <a:r>
              <a:rPr lang="lv-LV" altLang="en-US" sz="3600" b="1" dirty="0">
                <a:latin typeface="Calibri" pitchFamily="34" charset="0"/>
              </a:rPr>
              <a:t>3.Pestīšana ir ticībā Jēzum Kristum.</a:t>
            </a:r>
          </a:p>
        </p:txBody>
      </p:sp>
      <p:pic>
        <p:nvPicPr>
          <p:cNvPr id="57346" name="Picture 2" descr="http://dietrichthrall.files.wordpress.com/2010/09/god.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2875" y="4071938"/>
            <a:ext cx="2714625" cy="2714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7348" name="Picture 4" descr="http://images.wikia.com/powerlisting/images/a/a4/God_vs_Devil.jpg"/>
          <p:cNvPicPr>
            <a:picLocks noChangeAspect="1" noChangeArrowheads="1"/>
          </p:cNvPicPr>
          <p:nvPr/>
        </p:nvPicPr>
        <p:blipFill>
          <a:blip r:embed="rId3" cstate="print"/>
          <a:srcRect/>
          <a:stretch>
            <a:fillRect/>
          </a:stretch>
        </p:blipFill>
        <p:spPr bwMode="auto">
          <a:xfrm>
            <a:off x="3286116" y="4143380"/>
            <a:ext cx="3230426" cy="2428892"/>
          </a:xfrm>
          <a:prstGeom prst="rect">
            <a:avLst/>
          </a:prstGeom>
          <a:ln>
            <a:noFill/>
          </a:ln>
          <a:effectLst>
            <a:softEdge rad="112500"/>
          </a:effectLst>
        </p:spPr>
      </p:pic>
      <p:pic>
        <p:nvPicPr>
          <p:cNvPr id="8" name="Picture 4" descr="BIBLE016"/>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500813" y="3925888"/>
            <a:ext cx="2428875" cy="2932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552717549"/>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35843">
                                            <p:txEl>
                                              <p:pRg st="0" end="0"/>
                                            </p:txEl>
                                          </p:spTgt>
                                        </p:tgtEl>
                                        <p:attrNameLst>
                                          <p:attrName>style.visibility</p:attrName>
                                        </p:attrNameLst>
                                      </p:cBhvr>
                                      <p:to>
                                        <p:strVal val="visible"/>
                                      </p:to>
                                    </p:set>
                                    <p:anim calcmode="lin" valueType="num">
                                      <p:cBhvr additive="base">
                                        <p:cTn id="12" dur="5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5843">
                                            <p:txEl>
                                              <p:pRg st="0" end="0"/>
                                            </p:txEl>
                                          </p:spTgt>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nodeType="afterEffect">
                                  <p:stCondLst>
                                    <p:cond delay="0"/>
                                  </p:stCondLst>
                                  <p:childTnLst>
                                    <p:set>
                                      <p:cBhvr>
                                        <p:cTn id="16" dur="1" fill="hold">
                                          <p:stCondLst>
                                            <p:cond delay="0"/>
                                          </p:stCondLst>
                                        </p:cTn>
                                        <p:tgtEl>
                                          <p:spTgt spid="35843">
                                            <p:txEl>
                                              <p:pRg st="1" end="1"/>
                                            </p:txEl>
                                          </p:spTgt>
                                        </p:tgtEl>
                                        <p:attrNameLst>
                                          <p:attrName>style.visibility</p:attrName>
                                        </p:attrNameLst>
                                      </p:cBhvr>
                                      <p:to>
                                        <p:strVal val="visible"/>
                                      </p:to>
                                    </p:set>
                                    <p:anim calcmode="lin" valueType="num">
                                      <p:cBhvr additive="base">
                                        <p:cTn id="17" dur="500" fill="hold"/>
                                        <p:tgtEl>
                                          <p:spTgt spid="3584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5843">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57346"/>
                                        </p:tgtEl>
                                        <p:attrNameLst>
                                          <p:attrName>style.visibility</p:attrName>
                                        </p:attrNameLst>
                                      </p:cBhvr>
                                      <p:to>
                                        <p:strVal val="visible"/>
                                      </p:to>
                                    </p:set>
                                    <p:animEffect transition="in" filter="fade">
                                      <p:cBhvr>
                                        <p:cTn id="21" dur="2000"/>
                                        <p:tgtEl>
                                          <p:spTgt spid="57346"/>
                                        </p:tgtEl>
                                      </p:cBhvr>
                                    </p:animEffect>
                                  </p:childTnLst>
                                </p:cTn>
                              </p:par>
                            </p:childTnLst>
                          </p:cTn>
                        </p:par>
                        <p:par>
                          <p:cTn id="22" fill="hold" nodeType="afterGroup">
                            <p:stCondLst>
                              <p:cond delay="3000"/>
                            </p:stCondLst>
                            <p:childTnLst>
                              <p:par>
                                <p:cTn id="23" presetID="2" presetClass="entr" presetSubtype="4" fill="hold" nodeType="afterEffect">
                                  <p:stCondLst>
                                    <p:cond delay="0"/>
                                  </p:stCondLst>
                                  <p:childTnLst>
                                    <p:set>
                                      <p:cBhvr>
                                        <p:cTn id="24" dur="1" fill="hold">
                                          <p:stCondLst>
                                            <p:cond delay="0"/>
                                          </p:stCondLst>
                                        </p:cTn>
                                        <p:tgtEl>
                                          <p:spTgt spid="35843">
                                            <p:txEl>
                                              <p:pRg st="2" end="2"/>
                                            </p:txEl>
                                          </p:spTgt>
                                        </p:tgtEl>
                                        <p:attrNameLst>
                                          <p:attrName>style.visibility</p:attrName>
                                        </p:attrNameLst>
                                      </p:cBhvr>
                                      <p:to>
                                        <p:strVal val="visible"/>
                                      </p:to>
                                    </p:set>
                                    <p:anim calcmode="lin" valueType="num">
                                      <p:cBhvr additive="base">
                                        <p:cTn id="25" dur="500" fill="hold"/>
                                        <p:tgtEl>
                                          <p:spTgt spid="3584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5843">
                                            <p:txEl>
                                              <p:pRg st="2" end="2"/>
                                            </p:txEl>
                                          </p:spTgt>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3500"/>
                            </p:stCondLst>
                            <p:childTnLst>
                              <p:par>
                                <p:cTn id="28" presetID="2" presetClass="entr" presetSubtype="4" fill="hold" nodeType="afterEffect">
                                  <p:stCondLst>
                                    <p:cond delay="0"/>
                                  </p:stCondLst>
                                  <p:childTnLst>
                                    <p:set>
                                      <p:cBhvr>
                                        <p:cTn id="29" dur="1" fill="hold">
                                          <p:stCondLst>
                                            <p:cond delay="0"/>
                                          </p:stCondLst>
                                        </p:cTn>
                                        <p:tgtEl>
                                          <p:spTgt spid="35843">
                                            <p:txEl>
                                              <p:pRg st="3" end="3"/>
                                            </p:txEl>
                                          </p:spTgt>
                                        </p:tgtEl>
                                        <p:attrNameLst>
                                          <p:attrName>style.visibility</p:attrName>
                                        </p:attrNameLst>
                                      </p:cBhvr>
                                      <p:to>
                                        <p:strVal val="visible"/>
                                      </p:to>
                                    </p:set>
                                    <p:anim calcmode="lin" valueType="num">
                                      <p:cBhvr additive="base">
                                        <p:cTn id="30" dur="500" fill="hold"/>
                                        <p:tgtEl>
                                          <p:spTgt spid="3584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584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4" fill="hold" nodeType="clickEffect">
                                  <p:stCondLst>
                                    <p:cond delay="0"/>
                                  </p:stCondLst>
                                  <p:childTnLst>
                                    <p:set>
                                      <p:cBhvr>
                                        <p:cTn id="35" dur="1" fill="hold">
                                          <p:stCondLst>
                                            <p:cond delay="0"/>
                                          </p:stCondLst>
                                        </p:cTn>
                                        <p:tgtEl>
                                          <p:spTgt spid="5">
                                            <p:txEl>
                                              <p:pRg st="0" end="0"/>
                                            </p:txEl>
                                          </p:spTgt>
                                        </p:tgtEl>
                                        <p:attrNameLst>
                                          <p:attrName>style.visibility</p:attrName>
                                        </p:attrNameLst>
                                      </p:cBhvr>
                                      <p:to>
                                        <p:strVal val="visible"/>
                                      </p:to>
                                    </p:set>
                                    <p:anim calcmode="lin" valueType="num">
                                      <p:cBhvr additive="base">
                                        <p:cTn id="36"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38" fill="hold" nodeType="afterGroup">
                            <p:stCondLst>
                              <p:cond delay="500"/>
                            </p:stCondLst>
                            <p:childTnLst>
                              <p:par>
                                <p:cTn id="39" presetID="2" presetClass="entr" presetSubtype="4" fill="hold" nodeType="afterEffect">
                                  <p:stCondLst>
                                    <p:cond delay="0"/>
                                  </p:stCondLst>
                                  <p:childTnLst>
                                    <p:set>
                                      <p:cBhvr>
                                        <p:cTn id="40" dur="1" fill="hold">
                                          <p:stCondLst>
                                            <p:cond delay="0"/>
                                          </p:stCondLst>
                                        </p:cTn>
                                        <p:tgtEl>
                                          <p:spTgt spid="5">
                                            <p:txEl>
                                              <p:pRg st="1" end="1"/>
                                            </p:txEl>
                                          </p:spTgt>
                                        </p:tgtEl>
                                        <p:attrNameLst>
                                          <p:attrName>style.visibility</p:attrName>
                                        </p:attrNameLst>
                                      </p:cBhvr>
                                      <p:to>
                                        <p:strVal val="visible"/>
                                      </p:to>
                                    </p:set>
                                    <p:anim calcmode="lin" valueType="num">
                                      <p:cBhvr additive="base">
                                        <p:cTn id="4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1000"/>
                            </p:stCondLst>
                            <p:childTnLst>
                              <p:par>
                                <p:cTn id="44" presetID="2" presetClass="entr" presetSubtype="4" fill="hold" nodeType="afterEffect">
                                  <p:stCondLst>
                                    <p:cond delay="0"/>
                                  </p:stCondLst>
                                  <p:childTnLst>
                                    <p:set>
                                      <p:cBhvr>
                                        <p:cTn id="45" dur="1" fill="hold">
                                          <p:stCondLst>
                                            <p:cond delay="0"/>
                                          </p:stCondLst>
                                        </p:cTn>
                                        <p:tgtEl>
                                          <p:spTgt spid="5">
                                            <p:txEl>
                                              <p:pRg st="2" end="2"/>
                                            </p:txEl>
                                          </p:spTgt>
                                        </p:tgtEl>
                                        <p:attrNameLst>
                                          <p:attrName>style.visibility</p:attrName>
                                        </p:attrNameLst>
                                      </p:cBhvr>
                                      <p:to>
                                        <p:strVal val="visible"/>
                                      </p:to>
                                    </p:set>
                                    <p:anim calcmode="lin" valueType="num">
                                      <p:cBhvr additive="base">
                                        <p:cTn id="46"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5">
                                            <p:txEl>
                                              <p:pRg st="2" end="2"/>
                                            </p:txEl>
                                          </p:spTgt>
                                        </p:tgtEl>
                                        <p:attrNameLst>
                                          <p:attrName>ppt_y</p:attrName>
                                        </p:attrNameLst>
                                      </p:cBhvr>
                                      <p:tavLst>
                                        <p:tav tm="0">
                                          <p:val>
                                            <p:strVal val="1+#ppt_h/2"/>
                                          </p:val>
                                        </p:tav>
                                        <p:tav tm="100000">
                                          <p:val>
                                            <p:strVal val="#ppt_y"/>
                                          </p:val>
                                        </p:tav>
                                      </p:tavLst>
                                    </p:anim>
                                  </p:childTnLst>
                                </p:cTn>
                              </p:par>
                              <p:par>
                                <p:cTn id="48" presetID="10" presetClass="entr" presetSubtype="0" fill="hold" nodeType="withEffect">
                                  <p:stCondLst>
                                    <p:cond delay="0"/>
                                  </p:stCondLst>
                                  <p:childTnLst>
                                    <p:set>
                                      <p:cBhvr>
                                        <p:cTn id="49" dur="1" fill="hold">
                                          <p:stCondLst>
                                            <p:cond delay="0"/>
                                          </p:stCondLst>
                                        </p:cTn>
                                        <p:tgtEl>
                                          <p:spTgt spid="57348"/>
                                        </p:tgtEl>
                                        <p:attrNameLst>
                                          <p:attrName>style.visibility</p:attrName>
                                        </p:attrNameLst>
                                      </p:cBhvr>
                                      <p:to>
                                        <p:strVal val="visible"/>
                                      </p:to>
                                    </p:set>
                                    <p:animEffect transition="in" filter="fade">
                                      <p:cBhvr>
                                        <p:cTn id="50" dur="2000"/>
                                        <p:tgtEl>
                                          <p:spTgt spid="57348"/>
                                        </p:tgtEl>
                                      </p:cBhvr>
                                    </p:animEffect>
                                  </p:childTnLst>
                                </p:cTn>
                              </p:par>
                            </p:childTnLst>
                          </p:cTn>
                        </p:par>
                        <p:par>
                          <p:cTn id="51" fill="hold" nodeType="afterGroup">
                            <p:stCondLst>
                              <p:cond delay="3000"/>
                            </p:stCondLst>
                            <p:childTnLst>
                              <p:par>
                                <p:cTn id="52" presetID="2" presetClass="entr" presetSubtype="4" fill="hold" nodeType="afterEffect">
                                  <p:stCondLst>
                                    <p:cond delay="0"/>
                                  </p:stCondLst>
                                  <p:childTnLst>
                                    <p:set>
                                      <p:cBhvr>
                                        <p:cTn id="53" dur="1" fill="hold">
                                          <p:stCondLst>
                                            <p:cond delay="0"/>
                                          </p:stCondLst>
                                        </p:cTn>
                                        <p:tgtEl>
                                          <p:spTgt spid="5">
                                            <p:txEl>
                                              <p:pRg st="3" end="3"/>
                                            </p:txEl>
                                          </p:spTgt>
                                        </p:tgtEl>
                                        <p:attrNameLst>
                                          <p:attrName>style.visibility</p:attrName>
                                        </p:attrNameLst>
                                      </p:cBhvr>
                                      <p:to>
                                        <p:strVal val="visible"/>
                                      </p:to>
                                    </p:set>
                                    <p:anim calcmode="lin" valueType="num">
                                      <p:cBhvr additive="base">
                                        <p:cTn id="54"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5">
                                            <p:txEl>
                                              <p:pRg st="3" end="3"/>
                                            </p:txEl>
                                          </p:spTgt>
                                        </p:tgtEl>
                                        <p:attrNameLst>
                                          <p:attrName>ppt_y</p:attrName>
                                        </p:attrNameLst>
                                      </p:cBhvr>
                                      <p:tavLst>
                                        <p:tav tm="0">
                                          <p:val>
                                            <p:strVal val="1+#ppt_h/2"/>
                                          </p:val>
                                        </p:tav>
                                        <p:tav tm="100000">
                                          <p:val>
                                            <p:strVal val="#ppt_y"/>
                                          </p:val>
                                        </p:tav>
                                      </p:tavLst>
                                    </p:anim>
                                  </p:childTnLst>
                                </p:cTn>
                              </p:par>
                              <p:par>
                                <p:cTn id="56" presetID="9" presetClass="entr" presetSubtype="0" fill="hold" nodeType="with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dissolve">
                                      <p:cBhvr>
                                        <p:cTn id="5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4" name="Picture 6"/>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7667625" y="1549400"/>
            <a:ext cx="1381125" cy="3314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298" name="Picture 10"/>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373438" y="6140450"/>
            <a:ext cx="3668712"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297" name="Picture 9"/>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7380288" y="4797425"/>
            <a:ext cx="1495425" cy="1249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22" name="Rectangle 2"/>
          <p:cNvSpPr>
            <a:spLocks noGrp="1" noChangeArrowheads="1"/>
          </p:cNvSpPr>
          <p:nvPr>
            <p:ph type="title" idx="4294967295"/>
          </p:nvPr>
        </p:nvSpPr>
        <p:spPr>
          <a:xfrm>
            <a:off x="0" y="107156"/>
            <a:ext cx="8472488" cy="785812"/>
          </a:xfrm>
        </p:spPr>
        <p:txBody>
          <a:bodyPr/>
          <a:lstStyle/>
          <a:p>
            <a:pPr eaLnBrk="1" hangingPunct="1"/>
            <a:r>
              <a:rPr lang="lv-LV" altLang="en-US" b="1" kern="1200" dirty="0">
                <a:solidFill>
                  <a:srgbClr val="F8F204"/>
                </a:solidFill>
              </a:rPr>
              <a:t>Kā mēs varam aizstāvēties? </a:t>
            </a:r>
          </a:p>
        </p:txBody>
      </p:sp>
      <p:sp>
        <p:nvSpPr>
          <p:cNvPr id="5123" name="Rectangle 3"/>
          <p:cNvSpPr>
            <a:spLocks noGrp="1" noChangeArrowheads="1"/>
          </p:cNvSpPr>
          <p:nvPr>
            <p:ph type="body" idx="4294967295"/>
          </p:nvPr>
        </p:nvSpPr>
        <p:spPr>
          <a:xfrm>
            <a:off x="0" y="981075"/>
            <a:ext cx="8748713" cy="4637088"/>
          </a:xfrm>
        </p:spPr>
        <p:txBody>
          <a:bodyPr/>
          <a:lstStyle/>
          <a:p>
            <a:pPr>
              <a:lnSpc>
                <a:spcPct val="90000"/>
              </a:lnSpc>
              <a:buFont typeface="Wingdings" pitchFamily="2" charset="2"/>
              <a:buNone/>
            </a:pPr>
            <a:r>
              <a:rPr lang="lv-LV" altLang="en-US" sz="2200" smtClean="0"/>
              <a:t>„</a:t>
            </a:r>
            <a:r>
              <a:rPr lang="lv-LV" altLang="en-US" sz="2200" i="1" smtClean="0"/>
              <a:t>Bruņojieties ar visiem Dieva ieročiem, lai jūs varētu pretī stāties  </a:t>
            </a:r>
          </a:p>
          <a:p>
            <a:pPr>
              <a:lnSpc>
                <a:spcPct val="90000"/>
              </a:lnSpc>
              <a:buFontTx/>
              <a:buNone/>
            </a:pPr>
            <a:r>
              <a:rPr lang="lv-LV" altLang="en-US" sz="2200" i="1" smtClean="0"/>
              <a:t>velna viltībām. Jo ne pret miesu un asinīm mums jācīnās, bet pret</a:t>
            </a:r>
          </a:p>
          <a:p>
            <a:pPr>
              <a:lnSpc>
                <a:spcPct val="90000"/>
              </a:lnSpc>
              <a:buFontTx/>
              <a:buNone/>
            </a:pPr>
            <a:r>
              <a:rPr lang="lv-LV" altLang="en-US" sz="2200" i="1" smtClean="0"/>
              <a:t>valdībām un varām, šīs tumsības pasaules valdniekiem un pret </a:t>
            </a:r>
          </a:p>
          <a:p>
            <a:pPr>
              <a:lnSpc>
                <a:spcPct val="90000"/>
              </a:lnSpc>
              <a:buFontTx/>
              <a:buNone/>
            </a:pPr>
            <a:r>
              <a:rPr lang="lv-LV" altLang="en-US" sz="2200" i="1" smtClean="0"/>
              <a:t>ļaunajiem gariem pasaules telpā</a:t>
            </a:r>
            <a:r>
              <a:rPr lang="lv-LV" altLang="en-US" sz="2200" smtClean="0"/>
              <a:t>.” (Ef.6:11-12)</a:t>
            </a:r>
          </a:p>
          <a:p>
            <a:pPr>
              <a:buFont typeface="Wingdings" pitchFamily="2" charset="2"/>
              <a:buNone/>
            </a:pPr>
            <a:r>
              <a:rPr lang="lv-LV" altLang="en-US" sz="2400" b="1" smtClean="0"/>
              <a:t>1) Patiesības josta</a:t>
            </a:r>
            <a:r>
              <a:rPr lang="lv-LV" altLang="en-US" sz="2400" smtClean="0"/>
              <a:t> (14.p.)</a:t>
            </a:r>
          </a:p>
          <a:p>
            <a:r>
              <a:rPr lang="lv-LV" altLang="en-US" sz="2400" smtClean="0"/>
              <a:t>josta satur visu kopā </a:t>
            </a:r>
            <a:endParaRPr lang="en-US" altLang="en-US" sz="2400" smtClean="0"/>
          </a:p>
          <a:p>
            <a:pPr>
              <a:buFont typeface="Wingdings" pitchFamily="2" charset="2"/>
              <a:buNone/>
            </a:pPr>
            <a:r>
              <a:rPr lang="lv-LV" altLang="en-US" sz="2400" smtClean="0"/>
              <a:t>2) </a:t>
            </a:r>
            <a:r>
              <a:rPr lang="lv-LV" altLang="en-US" sz="2400" b="1" smtClean="0"/>
              <a:t>Taisnības bruņas</a:t>
            </a:r>
            <a:r>
              <a:rPr lang="lv-LV" altLang="en-US" sz="2400" smtClean="0"/>
              <a:t> (14.p.)</a:t>
            </a:r>
          </a:p>
          <a:p>
            <a:r>
              <a:rPr lang="lv-LV" altLang="en-US" sz="2400" smtClean="0"/>
              <a:t>Mums ir dota Kristus taisnība (Fil. 3:9) </a:t>
            </a:r>
          </a:p>
          <a:p>
            <a:pPr>
              <a:buFont typeface="Wingdings" pitchFamily="2" charset="2"/>
              <a:buNone/>
            </a:pPr>
            <a:r>
              <a:rPr lang="lv-LV" altLang="en-US" sz="2400" smtClean="0"/>
              <a:t>3</a:t>
            </a:r>
            <a:r>
              <a:rPr lang="lv-LV" altLang="en-US" sz="2400" b="1" smtClean="0"/>
              <a:t>) Miera nesēja apavi</a:t>
            </a:r>
            <a:r>
              <a:rPr lang="lv-LV" altLang="en-US" sz="2400" smtClean="0"/>
              <a:t> (15.p.)</a:t>
            </a:r>
          </a:p>
          <a:p>
            <a:pPr>
              <a:buFont typeface="Wingdings" pitchFamily="2" charset="2"/>
              <a:buNone/>
            </a:pPr>
            <a:r>
              <a:rPr lang="lv-LV" altLang="en-US" sz="2400" smtClean="0"/>
              <a:t>4) </a:t>
            </a:r>
            <a:r>
              <a:rPr lang="lv-LV" altLang="en-US" sz="2400" b="1" smtClean="0"/>
              <a:t>Ticības vairogs</a:t>
            </a:r>
            <a:r>
              <a:rPr lang="lv-LV" altLang="en-US" sz="2400" smtClean="0"/>
              <a:t> (16.p.)</a:t>
            </a:r>
          </a:p>
          <a:p>
            <a:r>
              <a:rPr lang="lv-LV" altLang="en-US" sz="2400" smtClean="0"/>
              <a:t>Skepticisma un cinisma pretstats</a:t>
            </a:r>
            <a:endParaRPr lang="en-US" altLang="en-US" sz="2400" smtClean="0"/>
          </a:p>
          <a:p>
            <a:pPr>
              <a:buFont typeface="Wingdings" pitchFamily="2" charset="2"/>
              <a:buNone/>
            </a:pPr>
            <a:r>
              <a:rPr lang="lv-LV" altLang="en-US" sz="2400" smtClean="0"/>
              <a:t>5</a:t>
            </a:r>
            <a:r>
              <a:rPr lang="lv-LV" altLang="en-US" sz="2400" b="1" smtClean="0"/>
              <a:t>) Pestīšanas bruņu cepure </a:t>
            </a:r>
            <a:r>
              <a:rPr lang="lv-LV" altLang="en-US" sz="2400" smtClean="0"/>
              <a:t>(17.p.)</a:t>
            </a:r>
            <a:endParaRPr lang="lv-LV" altLang="en-US" sz="2400" b="1" smtClean="0"/>
          </a:p>
          <a:p>
            <a:pPr>
              <a:buFont typeface="Wingdings" pitchFamily="2" charset="2"/>
              <a:buNone/>
            </a:pPr>
            <a:r>
              <a:rPr lang="lv-LV" altLang="en-US" sz="2400" smtClean="0"/>
              <a:t>6) </a:t>
            </a:r>
            <a:r>
              <a:rPr lang="lv-LV" altLang="en-US" sz="2400" b="1" smtClean="0"/>
              <a:t>Gara zobens</a:t>
            </a:r>
            <a:r>
              <a:rPr lang="lv-LV" altLang="en-US" sz="2400" smtClean="0"/>
              <a:t> (17.p.)</a:t>
            </a:r>
          </a:p>
          <a:p>
            <a:r>
              <a:rPr lang="lv-LV" altLang="en-US" sz="2400" smtClean="0"/>
              <a:t>Dieva Vārds</a:t>
            </a:r>
            <a:endParaRPr lang="lv-LV" altLang="en-US" sz="2300" smtClean="0"/>
          </a:p>
        </p:txBody>
      </p:sp>
      <p:pic>
        <p:nvPicPr>
          <p:cNvPr id="2" name="Picture 5"/>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7497" t="33276" r="7172" b="33447"/>
          <a:stretch>
            <a:fillRect/>
          </a:stretch>
        </p:blipFill>
        <p:spPr bwMode="auto">
          <a:xfrm>
            <a:off x="3995936" y="2492375"/>
            <a:ext cx="1828800" cy="714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295" name="Picture 7"/>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4211638" y="4221163"/>
            <a:ext cx="923925" cy="952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296" name="Picture 8"/>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r="12111" b="10390"/>
          <a:stretch>
            <a:fillRect/>
          </a:stretch>
        </p:blipFill>
        <p:spPr bwMode="auto">
          <a:xfrm>
            <a:off x="5292725" y="4221163"/>
            <a:ext cx="1417638" cy="172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685959866"/>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nodeType="afterGroup">
                            <p:stCondLst>
                              <p:cond delay="500"/>
                            </p:stCondLst>
                            <p:childTnLst>
                              <p:par>
                                <p:cTn id="9" presetID="2" presetClass="entr" presetSubtype="4" fill="hold" nodeType="after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 calcmode="lin" valueType="num">
                                      <p:cBhvr additive="base">
                                        <p:cTn id="11"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123">
                                            <p:txEl>
                                              <p:pRg st="1" end="1"/>
                                            </p:txEl>
                                          </p:spTgt>
                                        </p:tgtEl>
                                        <p:attrNameLst>
                                          <p:attrName>style.visibility</p:attrName>
                                        </p:attrNameLst>
                                      </p:cBhvr>
                                      <p:to>
                                        <p:strVal val="visible"/>
                                      </p:to>
                                    </p:set>
                                    <p:anim calcmode="lin" valueType="num">
                                      <p:cBhvr additive="base">
                                        <p:cTn id="15"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12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123">
                                            <p:txEl>
                                              <p:pRg st="2" end="2"/>
                                            </p:txEl>
                                          </p:spTgt>
                                        </p:tgtEl>
                                        <p:attrNameLst>
                                          <p:attrName>style.visibility</p:attrName>
                                        </p:attrNameLst>
                                      </p:cBhvr>
                                      <p:to>
                                        <p:strVal val="visible"/>
                                      </p:to>
                                    </p:set>
                                    <p:anim calcmode="lin" valueType="num">
                                      <p:cBhvr additive="base">
                                        <p:cTn id="19"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12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123">
                                            <p:txEl>
                                              <p:pRg st="3" end="3"/>
                                            </p:txEl>
                                          </p:spTgt>
                                        </p:tgtEl>
                                        <p:attrNameLst>
                                          <p:attrName>style.visibility</p:attrName>
                                        </p:attrNameLst>
                                      </p:cBhvr>
                                      <p:to>
                                        <p:strVal val="visible"/>
                                      </p:to>
                                    </p:set>
                                    <p:anim calcmode="lin" valueType="num">
                                      <p:cBhvr additive="base">
                                        <p:cTn id="23" dur="500" fill="hold"/>
                                        <p:tgtEl>
                                          <p:spTgt spid="512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12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nodeType="clickEffect">
                                  <p:stCondLst>
                                    <p:cond delay="0"/>
                                  </p:stCondLst>
                                  <p:childTnLst>
                                    <p:set>
                                      <p:cBhvr>
                                        <p:cTn id="28" dur="1" fill="hold">
                                          <p:stCondLst>
                                            <p:cond delay="0"/>
                                          </p:stCondLst>
                                        </p:cTn>
                                        <p:tgtEl>
                                          <p:spTgt spid="5123">
                                            <p:txEl>
                                              <p:pRg st="4" end="4"/>
                                            </p:txEl>
                                          </p:spTgt>
                                        </p:tgtEl>
                                        <p:attrNameLst>
                                          <p:attrName>style.visibility</p:attrName>
                                        </p:attrNameLst>
                                      </p:cBhvr>
                                      <p:to>
                                        <p:strVal val="visible"/>
                                      </p:to>
                                    </p:set>
                                    <p:anim calcmode="lin" valueType="num">
                                      <p:cBhvr additive="base">
                                        <p:cTn id="29" dur="500" fill="hold"/>
                                        <p:tgtEl>
                                          <p:spTgt spid="512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123">
                                            <p:txEl>
                                              <p:pRg st="4" end="4"/>
                                            </p:txEl>
                                          </p:spTgt>
                                        </p:tgtEl>
                                        <p:attrNameLst>
                                          <p:attrName>ppt_y</p:attrName>
                                        </p:attrNameLst>
                                      </p:cBhvr>
                                      <p:tavLst>
                                        <p:tav tm="0">
                                          <p:val>
                                            <p:strVal val="1+#ppt_h/2"/>
                                          </p:val>
                                        </p:tav>
                                        <p:tav tm="100000">
                                          <p:val>
                                            <p:strVal val="#ppt_y"/>
                                          </p:val>
                                        </p:tav>
                                      </p:tavLst>
                                    </p:anim>
                                  </p:childTnLst>
                                </p:cTn>
                              </p:par>
                              <p:par>
                                <p:cTn id="31" presetID="10"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par>
                          <p:cTn id="34" fill="hold" nodeType="afterGroup">
                            <p:stCondLst>
                              <p:cond delay="500"/>
                            </p:stCondLst>
                            <p:childTnLst>
                              <p:par>
                                <p:cTn id="35" presetID="2" presetClass="entr" presetSubtype="4" fill="hold" nodeType="afterEffect">
                                  <p:stCondLst>
                                    <p:cond delay="0"/>
                                  </p:stCondLst>
                                  <p:childTnLst>
                                    <p:set>
                                      <p:cBhvr>
                                        <p:cTn id="36" dur="1" fill="hold">
                                          <p:stCondLst>
                                            <p:cond delay="0"/>
                                          </p:stCondLst>
                                        </p:cTn>
                                        <p:tgtEl>
                                          <p:spTgt spid="5123">
                                            <p:txEl>
                                              <p:pRg st="5" end="5"/>
                                            </p:txEl>
                                          </p:spTgt>
                                        </p:tgtEl>
                                        <p:attrNameLst>
                                          <p:attrName>style.visibility</p:attrName>
                                        </p:attrNameLst>
                                      </p:cBhvr>
                                      <p:to>
                                        <p:strVal val="visible"/>
                                      </p:to>
                                    </p:set>
                                    <p:anim calcmode="lin" valueType="num">
                                      <p:cBhvr additive="base">
                                        <p:cTn id="37" dur="500" fill="hold"/>
                                        <p:tgtEl>
                                          <p:spTgt spid="512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12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5123">
                                            <p:txEl>
                                              <p:pRg st="6" end="6"/>
                                            </p:txEl>
                                          </p:spTgt>
                                        </p:tgtEl>
                                        <p:attrNameLst>
                                          <p:attrName>style.visibility</p:attrName>
                                        </p:attrNameLst>
                                      </p:cBhvr>
                                      <p:to>
                                        <p:strVal val="visible"/>
                                      </p:to>
                                    </p:set>
                                    <p:anim calcmode="lin" valueType="num">
                                      <p:cBhvr additive="base">
                                        <p:cTn id="43" dur="500" fill="hold"/>
                                        <p:tgtEl>
                                          <p:spTgt spid="512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123">
                                            <p:txEl>
                                              <p:pRg st="6" end="6"/>
                                            </p:txEl>
                                          </p:spTgt>
                                        </p:tgtEl>
                                        <p:attrNameLst>
                                          <p:attrName>ppt_y</p:attrName>
                                        </p:attrNameLst>
                                      </p:cBhvr>
                                      <p:tavLst>
                                        <p:tav tm="0">
                                          <p:val>
                                            <p:strVal val="1+#ppt_h/2"/>
                                          </p:val>
                                        </p:tav>
                                        <p:tav tm="100000">
                                          <p:val>
                                            <p:strVal val="#ppt_y"/>
                                          </p:val>
                                        </p:tav>
                                      </p:tavLst>
                                    </p:anim>
                                  </p:childTnLst>
                                </p:cTn>
                              </p:par>
                              <p:par>
                                <p:cTn id="45" presetID="10" presetClass="entr" presetSubtype="0" fill="hold" nodeType="withEffect">
                                  <p:stCondLst>
                                    <p:cond delay="0"/>
                                  </p:stCondLst>
                                  <p:childTnLst>
                                    <p:set>
                                      <p:cBhvr>
                                        <p:cTn id="46" dur="1" fill="hold">
                                          <p:stCondLst>
                                            <p:cond delay="0"/>
                                          </p:stCondLst>
                                        </p:cTn>
                                        <p:tgtEl>
                                          <p:spTgt spid="12294"/>
                                        </p:tgtEl>
                                        <p:attrNameLst>
                                          <p:attrName>style.visibility</p:attrName>
                                        </p:attrNameLst>
                                      </p:cBhvr>
                                      <p:to>
                                        <p:strVal val="visible"/>
                                      </p:to>
                                    </p:set>
                                    <p:animEffect transition="in" filter="fade">
                                      <p:cBhvr>
                                        <p:cTn id="47" dur="500"/>
                                        <p:tgtEl>
                                          <p:spTgt spid="12294"/>
                                        </p:tgtEl>
                                      </p:cBhvr>
                                    </p:animEffect>
                                  </p:childTnLst>
                                </p:cTn>
                              </p:par>
                            </p:childTnLst>
                          </p:cTn>
                        </p:par>
                        <p:par>
                          <p:cTn id="48" fill="hold" nodeType="afterGroup">
                            <p:stCondLst>
                              <p:cond delay="500"/>
                            </p:stCondLst>
                            <p:childTnLst>
                              <p:par>
                                <p:cTn id="49" presetID="2" presetClass="entr" presetSubtype="4" fill="hold" nodeType="afterEffect">
                                  <p:stCondLst>
                                    <p:cond delay="0"/>
                                  </p:stCondLst>
                                  <p:childTnLst>
                                    <p:set>
                                      <p:cBhvr>
                                        <p:cTn id="50" dur="1" fill="hold">
                                          <p:stCondLst>
                                            <p:cond delay="0"/>
                                          </p:stCondLst>
                                        </p:cTn>
                                        <p:tgtEl>
                                          <p:spTgt spid="5123">
                                            <p:txEl>
                                              <p:pRg st="7" end="7"/>
                                            </p:txEl>
                                          </p:spTgt>
                                        </p:tgtEl>
                                        <p:attrNameLst>
                                          <p:attrName>style.visibility</p:attrName>
                                        </p:attrNameLst>
                                      </p:cBhvr>
                                      <p:to>
                                        <p:strVal val="visible"/>
                                      </p:to>
                                    </p:set>
                                    <p:anim calcmode="lin" valueType="num">
                                      <p:cBhvr additive="base">
                                        <p:cTn id="51" dur="500" fill="hold"/>
                                        <p:tgtEl>
                                          <p:spTgt spid="5123">
                                            <p:txEl>
                                              <p:pRg st="7" end="7"/>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12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4" fill="hold" nodeType="clickEffect">
                                  <p:stCondLst>
                                    <p:cond delay="0"/>
                                  </p:stCondLst>
                                  <p:childTnLst>
                                    <p:set>
                                      <p:cBhvr>
                                        <p:cTn id="56" dur="1" fill="hold">
                                          <p:stCondLst>
                                            <p:cond delay="0"/>
                                          </p:stCondLst>
                                        </p:cTn>
                                        <p:tgtEl>
                                          <p:spTgt spid="5123">
                                            <p:txEl>
                                              <p:pRg st="8" end="8"/>
                                            </p:txEl>
                                          </p:spTgt>
                                        </p:tgtEl>
                                        <p:attrNameLst>
                                          <p:attrName>style.visibility</p:attrName>
                                        </p:attrNameLst>
                                      </p:cBhvr>
                                      <p:to>
                                        <p:strVal val="visible"/>
                                      </p:to>
                                    </p:set>
                                    <p:anim calcmode="lin" valueType="num">
                                      <p:cBhvr additive="base">
                                        <p:cTn id="57" dur="500" fill="hold"/>
                                        <p:tgtEl>
                                          <p:spTgt spid="5123">
                                            <p:txEl>
                                              <p:pRg st="8" end="8"/>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5123">
                                            <p:txEl>
                                              <p:pRg st="8" end="8"/>
                                            </p:txEl>
                                          </p:spTgt>
                                        </p:tgtEl>
                                        <p:attrNameLst>
                                          <p:attrName>ppt_y</p:attrName>
                                        </p:attrNameLst>
                                      </p:cBhvr>
                                      <p:tavLst>
                                        <p:tav tm="0">
                                          <p:val>
                                            <p:strVal val="1+#ppt_h/2"/>
                                          </p:val>
                                        </p:tav>
                                        <p:tav tm="100000">
                                          <p:val>
                                            <p:strVal val="#ppt_y"/>
                                          </p:val>
                                        </p:tav>
                                      </p:tavLst>
                                    </p:anim>
                                  </p:childTnLst>
                                </p:cTn>
                              </p:par>
                              <p:par>
                                <p:cTn id="59" presetID="10" presetClass="entr" presetSubtype="0" fill="hold" nodeType="withEffect">
                                  <p:stCondLst>
                                    <p:cond delay="0"/>
                                  </p:stCondLst>
                                  <p:childTnLst>
                                    <p:set>
                                      <p:cBhvr>
                                        <p:cTn id="60" dur="1" fill="hold">
                                          <p:stCondLst>
                                            <p:cond delay="0"/>
                                          </p:stCondLst>
                                        </p:cTn>
                                        <p:tgtEl>
                                          <p:spTgt spid="12295"/>
                                        </p:tgtEl>
                                        <p:attrNameLst>
                                          <p:attrName>style.visibility</p:attrName>
                                        </p:attrNameLst>
                                      </p:cBhvr>
                                      <p:to>
                                        <p:strVal val="visible"/>
                                      </p:to>
                                    </p:set>
                                    <p:animEffect transition="in" filter="fade">
                                      <p:cBhvr>
                                        <p:cTn id="61" dur="500"/>
                                        <p:tgtEl>
                                          <p:spTgt spid="12295"/>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2" presetClass="entr" presetSubtype="4" fill="hold" nodeType="clickEffect">
                                  <p:stCondLst>
                                    <p:cond delay="0"/>
                                  </p:stCondLst>
                                  <p:childTnLst>
                                    <p:set>
                                      <p:cBhvr>
                                        <p:cTn id="65" dur="1" fill="hold">
                                          <p:stCondLst>
                                            <p:cond delay="0"/>
                                          </p:stCondLst>
                                        </p:cTn>
                                        <p:tgtEl>
                                          <p:spTgt spid="5123">
                                            <p:txEl>
                                              <p:pRg st="9" end="9"/>
                                            </p:txEl>
                                          </p:spTgt>
                                        </p:tgtEl>
                                        <p:attrNameLst>
                                          <p:attrName>style.visibility</p:attrName>
                                        </p:attrNameLst>
                                      </p:cBhvr>
                                      <p:to>
                                        <p:strVal val="visible"/>
                                      </p:to>
                                    </p:set>
                                    <p:anim calcmode="lin" valueType="num">
                                      <p:cBhvr additive="base">
                                        <p:cTn id="66" dur="500" fill="hold"/>
                                        <p:tgtEl>
                                          <p:spTgt spid="5123">
                                            <p:txEl>
                                              <p:pRg st="9" end="9"/>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5123">
                                            <p:txEl>
                                              <p:pRg st="9" end="9"/>
                                            </p:txEl>
                                          </p:spTgt>
                                        </p:tgtEl>
                                        <p:attrNameLst>
                                          <p:attrName>ppt_y</p:attrName>
                                        </p:attrNameLst>
                                      </p:cBhvr>
                                      <p:tavLst>
                                        <p:tav tm="0">
                                          <p:val>
                                            <p:strVal val="1+#ppt_h/2"/>
                                          </p:val>
                                        </p:tav>
                                        <p:tav tm="100000">
                                          <p:val>
                                            <p:strVal val="#ppt_y"/>
                                          </p:val>
                                        </p:tav>
                                      </p:tavLst>
                                    </p:anim>
                                  </p:childTnLst>
                                </p:cTn>
                              </p:par>
                              <p:par>
                                <p:cTn id="68" presetID="10" presetClass="entr" presetSubtype="0" fill="hold" nodeType="withEffect">
                                  <p:stCondLst>
                                    <p:cond delay="0"/>
                                  </p:stCondLst>
                                  <p:childTnLst>
                                    <p:set>
                                      <p:cBhvr>
                                        <p:cTn id="69" dur="1" fill="hold">
                                          <p:stCondLst>
                                            <p:cond delay="0"/>
                                          </p:stCondLst>
                                        </p:cTn>
                                        <p:tgtEl>
                                          <p:spTgt spid="12296"/>
                                        </p:tgtEl>
                                        <p:attrNameLst>
                                          <p:attrName>style.visibility</p:attrName>
                                        </p:attrNameLst>
                                      </p:cBhvr>
                                      <p:to>
                                        <p:strVal val="visible"/>
                                      </p:to>
                                    </p:set>
                                    <p:animEffect transition="in" filter="fade">
                                      <p:cBhvr>
                                        <p:cTn id="70" dur="500"/>
                                        <p:tgtEl>
                                          <p:spTgt spid="12296"/>
                                        </p:tgtEl>
                                      </p:cBhvr>
                                    </p:animEffect>
                                  </p:childTnLst>
                                </p:cTn>
                              </p:par>
                            </p:childTnLst>
                          </p:cTn>
                        </p:par>
                        <p:par>
                          <p:cTn id="71" fill="hold" nodeType="afterGroup">
                            <p:stCondLst>
                              <p:cond delay="500"/>
                            </p:stCondLst>
                            <p:childTnLst>
                              <p:par>
                                <p:cTn id="72" presetID="2" presetClass="entr" presetSubtype="4" fill="hold" nodeType="afterEffect">
                                  <p:stCondLst>
                                    <p:cond delay="0"/>
                                  </p:stCondLst>
                                  <p:childTnLst>
                                    <p:set>
                                      <p:cBhvr>
                                        <p:cTn id="73" dur="1" fill="hold">
                                          <p:stCondLst>
                                            <p:cond delay="0"/>
                                          </p:stCondLst>
                                        </p:cTn>
                                        <p:tgtEl>
                                          <p:spTgt spid="5123">
                                            <p:txEl>
                                              <p:pRg st="10" end="10"/>
                                            </p:txEl>
                                          </p:spTgt>
                                        </p:tgtEl>
                                        <p:attrNameLst>
                                          <p:attrName>style.visibility</p:attrName>
                                        </p:attrNameLst>
                                      </p:cBhvr>
                                      <p:to>
                                        <p:strVal val="visible"/>
                                      </p:to>
                                    </p:set>
                                    <p:anim calcmode="lin" valueType="num">
                                      <p:cBhvr additive="base">
                                        <p:cTn id="74" dur="500" fill="hold"/>
                                        <p:tgtEl>
                                          <p:spTgt spid="5123">
                                            <p:txEl>
                                              <p:pRg st="10" end="1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512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6" fill="hold" nodeType="clickPar">
                      <p:stCondLst>
                        <p:cond delay="indefinite"/>
                      </p:stCondLst>
                      <p:childTnLst>
                        <p:par>
                          <p:cTn id="77" fill="hold" nodeType="withGroup">
                            <p:stCondLst>
                              <p:cond delay="0"/>
                            </p:stCondLst>
                            <p:childTnLst>
                              <p:par>
                                <p:cTn id="78" presetID="2" presetClass="entr" presetSubtype="4" fill="hold" nodeType="clickEffect">
                                  <p:stCondLst>
                                    <p:cond delay="0"/>
                                  </p:stCondLst>
                                  <p:childTnLst>
                                    <p:set>
                                      <p:cBhvr>
                                        <p:cTn id="79" dur="1" fill="hold">
                                          <p:stCondLst>
                                            <p:cond delay="0"/>
                                          </p:stCondLst>
                                        </p:cTn>
                                        <p:tgtEl>
                                          <p:spTgt spid="5123">
                                            <p:txEl>
                                              <p:pRg st="11" end="11"/>
                                            </p:txEl>
                                          </p:spTgt>
                                        </p:tgtEl>
                                        <p:attrNameLst>
                                          <p:attrName>style.visibility</p:attrName>
                                        </p:attrNameLst>
                                      </p:cBhvr>
                                      <p:to>
                                        <p:strVal val="visible"/>
                                      </p:to>
                                    </p:set>
                                    <p:anim calcmode="lin" valueType="num">
                                      <p:cBhvr additive="base">
                                        <p:cTn id="80" dur="500" fill="hold"/>
                                        <p:tgtEl>
                                          <p:spTgt spid="5123">
                                            <p:txEl>
                                              <p:pRg st="11" end="11"/>
                                            </p:txEl>
                                          </p:spTgt>
                                        </p:tgtEl>
                                        <p:attrNameLst>
                                          <p:attrName>ppt_x</p:attrName>
                                        </p:attrNameLst>
                                      </p:cBhvr>
                                      <p:tavLst>
                                        <p:tav tm="0">
                                          <p:val>
                                            <p:strVal val="#ppt_x"/>
                                          </p:val>
                                        </p:tav>
                                        <p:tav tm="100000">
                                          <p:val>
                                            <p:strVal val="#ppt_x"/>
                                          </p:val>
                                        </p:tav>
                                      </p:tavLst>
                                    </p:anim>
                                    <p:anim calcmode="lin" valueType="num">
                                      <p:cBhvr additive="base">
                                        <p:cTn id="81" dur="500" fill="hold"/>
                                        <p:tgtEl>
                                          <p:spTgt spid="5123">
                                            <p:txEl>
                                              <p:pRg st="11" end="11"/>
                                            </p:txEl>
                                          </p:spTgt>
                                        </p:tgtEl>
                                        <p:attrNameLst>
                                          <p:attrName>ppt_y</p:attrName>
                                        </p:attrNameLst>
                                      </p:cBhvr>
                                      <p:tavLst>
                                        <p:tav tm="0">
                                          <p:val>
                                            <p:strVal val="1+#ppt_h/2"/>
                                          </p:val>
                                        </p:tav>
                                        <p:tav tm="100000">
                                          <p:val>
                                            <p:strVal val="#ppt_y"/>
                                          </p:val>
                                        </p:tav>
                                      </p:tavLst>
                                    </p:anim>
                                  </p:childTnLst>
                                </p:cTn>
                              </p:par>
                              <p:par>
                                <p:cTn id="82" presetID="10" presetClass="entr" presetSubtype="0" fill="hold" nodeType="withEffect">
                                  <p:stCondLst>
                                    <p:cond delay="0"/>
                                  </p:stCondLst>
                                  <p:childTnLst>
                                    <p:set>
                                      <p:cBhvr>
                                        <p:cTn id="83" dur="1" fill="hold">
                                          <p:stCondLst>
                                            <p:cond delay="0"/>
                                          </p:stCondLst>
                                        </p:cTn>
                                        <p:tgtEl>
                                          <p:spTgt spid="12297"/>
                                        </p:tgtEl>
                                        <p:attrNameLst>
                                          <p:attrName>style.visibility</p:attrName>
                                        </p:attrNameLst>
                                      </p:cBhvr>
                                      <p:to>
                                        <p:strVal val="visible"/>
                                      </p:to>
                                    </p:set>
                                    <p:animEffect transition="in" filter="fade">
                                      <p:cBhvr>
                                        <p:cTn id="84" dur="500"/>
                                        <p:tgtEl>
                                          <p:spTgt spid="12297"/>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2" presetClass="entr" presetSubtype="4" fill="hold" nodeType="clickEffect">
                                  <p:stCondLst>
                                    <p:cond delay="0"/>
                                  </p:stCondLst>
                                  <p:childTnLst>
                                    <p:set>
                                      <p:cBhvr>
                                        <p:cTn id="88" dur="1" fill="hold">
                                          <p:stCondLst>
                                            <p:cond delay="0"/>
                                          </p:stCondLst>
                                        </p:cTn>
                                        <p:tgtEl>
                                          <p:spTgt spid="5123">
                                            <p:txEl>
                                              <p:pRg st="12" end="12"/>
                                            </p:txEl>
                                          </p:spTgt>
                                        </p:tgtEl>
                                        <p:attrNameLst>
                                          <p:attrName>style.visibility</p:attrName>
                                        </p:attrNameLst>
                                      </p:cBhvr>
                                      <p:to>
                                        <p:strVal val="visible"/>
                                      </p:to>
                                    </p:set>
                                    <p:anim calcmode="lin" valueType="num">
                                      <p:cBhvr additive="base">
                                        <p:cTn id="89" dur="500" fill="hold"/>
                                        <p:tgtEl>
                                          <p:spTgt spid="5123">
                                            <p:txEl>
                                              <p:pRg st="12" end="12"/>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5123">
                                            <p:txEl>
                                              <p:pRg st="12" end="12"/>
                                            </p:txEl>
                                          </p:spTgt>
                                        </p:tgtEl>
                                        <p:attrNameLst>
                                          <p:attrName>ppt_y</p:attrName>
                                        </p:attrNameLst>
                                      </p:cBhvr>
                                      <p:tavLst>
                                        <p:tav tm="0">
                                          <p:val>
                                            <p:strVal val="1+#ppt_h/2"/>
                                          </p:val>
                                        </p:tav>
                                        <p:tav tm="100000">
                                          <p:val>
                                            <p:strVal val="#ppt_y"/>
                                          </p:val>
                                        </p:tav>
                                      </p:tavLst>
                                    </p:anim>
                                  </p:childTnLst>
                                </p:cTn>
                              </p:par>
                            </p:childTnLst>
                          </p:cTn>
                        </p:par>
                        <p:par>
                          <p:cTn id="91" fill="hold" nodeType="afterGroup">
                            <p:stCondLst>
                              <p:cond delay="500"/>
                            </p:stCondLst>
                            <p:childTnLst>
                              <p:par>
                                <p:cTn id="92" presetID="2" presetClass="entr" presetSubtype="4" fill="hold" nodeType="afterEffect">
                                  <p:stCondLst>
                                    <p:cond delay="0"/>
                                  </p:stCondLst>
                                  <p:childTnLst>
                                    <p:set>
                                      <p:cBhvr>
                                        <p:cTn id="93" dur="1" fill="hold">
                                          <p:stCondLst>
                                            <p:cond delay="0"/>
                                          </p:stCondLst>
                                        </p:cTn>
                                        <p:tgtEl>
                                          <p:spTgt spid="5123">
                                            <p:txEl>
                                              <p:pRg st="13" end="13"/>
                                            </p:txEl>
                                          </p:spTgt>
                                        </p:tgtEl>
                                        <p:attrNameLst>
                                          <p:attrName>style.visibility</p:attrName>
                                        </p:attrNameLst>
                                      </p:cBhvr>
                                      <p:to>
                                        <p:strVal val="visible"/>
                                      </p:to>
                                    </p:set>
                                    <p:anim calcmode="lin" valueType="num">
                                      <p:cBhvr additive="base">
                                        <p:cTn id="94" dur="500" fill="hold"/>
                                        <p:tgtEl>
                                          <p:spTgt spid="5123">
                                            <p:txEl>
                                              <p:pRg st="13" end="13"/>
                                            </p:txEl>
                                          </p:spTgt>
                                        </p:tgtEl>
                                        <p:attrNameLst>
                                          <p:attrName>ppt_x</p:attrName>
                                        </p:attrNameLst>
                                      </p:cBhvr>
                                      <p:tavLst>
                                        <p:tav tm="0">
                                          <p:val>
                                            <p:strVal val="#ppt_x"/>
                                          </p:val>
                                        </p:tav>
                                        <p:tav tm="100000">
                                          <p:val>
                                            <p:strVal val="#ppt_x"/>
                                          </p:val>
                                        </p:tav>
                                      </p:tavLst>
                                    </p:anim>
                                    <p:anim calcmode="lin" valueType="num">
                                      <p:cBhvr additive="base">
                                        <p:cTn id="95" dur="500" fill="hold"/>
                                        <p:tgtEl>
                                          <p:spTgt spid="5123">
                                            <p:txEl>
                                              <p:pRg st="13" end="13"/>
                                            </p:txEl>
                                          </p:spTgt>
                                        </p:tgtEl>
                                        <p:attrNameLst>
                                          <p:attrName>ppt_y</p:attrName>
                                        </p:attrNameLst>
                                      </p:cBhvr>
                                      <p:tavLst>
                                        <p:tav tm="0">
                                          <p:val>
                                            <p:strVal val="1+#ppt_h/2"/>
                                          </p:val>
                                        </p:tav>
                                        <p:tav tm="100000">
                                          <p:val>
                                            <p:strVal val="#ppt_y"/>
                                          </p:val>
                                        </p:tav>
                                      </p:tavLst>
                                    </p:anim>
                                  </p:childTnLst>
                                </p:cTn>
                              </p:par>
                              <p:par>
                                <p:cTn id="96" presetID="10" presetClass="entr" presetSubtype="0" fill="hold" nodeType="withEffect">
                                  <p:stCondLst>
                                    <p:cond delay="0"/>
                                  </p:stCondLst>
                                  <p:childTnLst>
                                    <p:set>
                                      <p:cBhvr>
                                        <p:cTn id="97" dur="1" fill="hold">
                                          <p:stCondLst>
                                            <p:cond delay="0"/>
                                          </p:stCondLst>
                                        </p:cTn>
                                        <p:tgtEl>
                                          <p:spTgt spid="12298"/>
                                        </p:tgtEl>
                                        <p:attrNameLst>
                                          <p:attrName>style.visibility</p:attrName>
                                        </p:attrNameLst>
                                      </p:cBhvr>
                                      <p:to>
                                        <p:strVal val="visible"/>
                                      </p:to>
                                    </p:set>
                                    <p:animEffect transition="in" filter="fade">
                                      <p:cBhvr>
                                        <p:cTn id="98" dur="500"/>
                                        <p:tgtEl>
                                          <p:spTgt spid="122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97312" y="107156"/>
            <a:ext cx="8472488" cy="785812"/>
          </a:xfrm>
        </p:spPr>
        <p:txBody>
          <a:bodyPr/>
          <a:lstStyle/>
          <a:p>
            <a:pPr eaLnBrk="1" hangingPunct="1"/>
            <a:r>
              <a:rPr lang="lv-LV" altLang="en-US" b="1" kern="1200" dirty="0">
                <a:solidFill>
                  <a:srgbClr val="F8F204"/>
                </a:solidFill>
              </a:rPr>
              <a:t>Kā mēs ejam uzbrukumā? </a:t>
            </a:r>
          </a:p>
        </p:txBody>
      </p:sp>
      <p:sp>
        <p:nvSpPr>
          <p:cNvPr id="5123" name="Rectangle 3"/>
          <p:cNvSpPr>
            <a:spLocks noGrp="1" noChangeArrowheads="1"/>
          </p:cNvSpPr>
          <p:nvPr>
            <p:ph type="body" idx="4294967295"/>
          </p:nvPr>
        </p:nvSpPr>
        <p:spPr>
          <a:xfrm>
            <a:off x="0" y="1000125"/>
            <a:ext cx="9358313" cy="5500688"/>
          </a:xfrm>
        </p:spPr>
        <p:txBody>
          <a:bodyPr/>
          <a:lstStyle/>
          <a:p>
            <a:r>
              <a:rPr lang="lv-LV" altLang="en-US" sz="2600" i="1" dirty="0" smtClean="0"/>
              <a:t>“visa pasaule ir grimusi ļaunumā” </a:t>
            </a:r>
            <a:r>
              <a:rPr lang="lv-LV" altLang="en-US" sz="2600" dirty="0" smtClean="0"/>
              <a:t>(1. Jņ.5:19)</a:t>
            </a:r>
            <a:endParaRPr lang="en-US" altLang="en-US" sz="2600" dirty="0" smtClean="0"/>
          </a:p>
          <a:p>
            <a:pPr>
              <a:buFont typeface="Wingdings" pitchFamily="2" charset="2"/>
              <a:buNone/>
            </a:pPr>
            <a:r>
              <a:rPr lang="lv-LV" altLang="en-US" sz="2600" b="1" dirty="0" smtClean="0"/>
              <a:t>Dieva valstība nāk caur</a:t>
            </a:r>
            <a:r>
              <a:rPr lang="lv-LV" altLang="en-US" sz="2600" dirty="0" smtClean="0"/>
              <a:t>:</a:t>
            </a:r>
            <a:endParaRPr lang="en-US" altLang="en-US" sz="2600" dirty="0" smtClean="0"/>
          </a:p>
          <a:p>
            <a:pPr>
              <a:buFont typeface="Wingdings" pitchFamily="2" charset="2"/>
              <a:buNone/>
            </a:pPr>
            <a:r>
              <a:rPr lang="lv-LV" altLang="en-US" sz="2600" b="1" dirty="0" smtClean="0"/>
              <a:t>1) Lūgšanu </a:t>
            </a:r>
            <a:r>
              <a:rPr lang="lv-LV" altLang="en-US" sz="2600" dirty="0" smtClean="0"/>
              <a:t>(Ef.6:18)</a:t>
            </a:r>
          </a:p>
          <a:p>
            <a:r>
              <a:rPr lang="lv-LV" altLang="en-US" sz="2600" dirty="0" smtClean="0"/>
              <a:t>Mūsu ieroči nav fiziski, bet garīgi.</a:t>
            </a:r>
          </a:p>
          <a:p>
            <a:r>
              <a:rPr lang="lv-LV" altLang="en-US" sz="2600" dirty="0" smtClean="0"/>
              <a:t>Lūgšana ir fokusēšanās uz Dievu un sātana atvairīšana.</a:t>
            </a:r>
          </a:p>
          <a:p>
            <a:r>
              <a:rPr lang="lv-LV" altLang="en-US" sz="2600" dirty="0" smtClean="0"/>
              <a:t>Sātans trīc, kad redz visvājāko kristieti lūgšanā uz ceļiem. </a:t>
            </a:r>
            <a:endParaRPr lang="en-US" altLang="en-US" sz="2600" dirty="0" smtClean="0"/>
          </a:p>
          <a:p>
            <a:pPr>
              <a:buFont typeface="Wingdings" pitchFamily="2" charset="2"/>
              <a:buNone/>
            </a:pPr>
            <a:r>
              <a:rPr lang="lv-LV" altLang="en-US" sz="2600" b="1" dirty="0" smtClean="0"/>
              <a:t>2) Darbību </a:t>
            </a:r>
            <a:r>
              <a:rPr lang="lv-LV" altLang="en-US" sz="2600" dirty="0" smtClean="0"/>
              <a:t>(Lk.7:22) </a:t>
            </a:r>
          </a:p>
          <a:p>
            <a:r>
              <a:rPr lang="lv-LV" altLang="en-US" sz="2600" dirty="0" smtClean="0"/>
              <a:t>Studēt Bībeli</a:t>
            </a:r>
            <a:endParaRPr lang="en-US" altLang="en-US" sz="2600" dirty="0" smtClean="0"/>
          </a:p>
          <a:p>
            <a:r>
              <a:rPr lang="lv-LV" altLang="en-US" sz="2600" dirty="0" smtClean="0"/>
              <a:t>Mācot Bībeles gudrību</a:t>
            </a:r>
            <a:endParaRPr lang="en-US" altLang="en-US" sz="2600" dirty="0" smtClean="0"/>
          </a:p>
          <a:p>
            <a:r>
              <a:rPr lang="lv-LV" altLang="en-US" sz="2600" dirty="0" smtClean="0"/>
              <a:t>Darot cilvēkus par Jēzus mācekļiem</a:t>
            </a:r>
          </a:p>
          <a:p>
            <a:pPr>
              <a:buFont typeface="Wingdings" pitchFamily="2" charset="2"/>
              <a:buNone/>
            </a:pPr>
            <a:r>
              <a:rPr lang="lv-LV" altLang="en-US" sz="2600" dirty="0" smtClean="0"/>
              <a:t>Lūgšana un darbība ir kā laivas 2 airi,</a:t>
            </a:r>
          </a:p>
          <a:p>
            <a:pPr>
              <a:buFont typeface="Wingdings" pitchFamily="2" charset="2"/>
              <a:buNone/>
            </a:pPr>
            <a:r>
              <a:rPr lang="lv-LV" altLang="en-US" sz="2600" dirty="0" smtClean="0"/>
              <a:t>lai virzītos uz priekšu, ir jālieto abi</a:t>
            </a:r>
            <a:endParaRPr lang="en-US" altLang="en-US" sz="2600" dirty="0" smtClean="0"/>
          </a:p>
        </p:txBody>
      </p:sp>
      <p:pic>
        <p:nvPicPr>
          <p:cNvPr id="6" name="Picture 2"/>
          <p:cNvPicPr>
            <a:picLocks noChangeAspect="1" noChangeArrowheads="1"/>
          </p:cNvPicPr>
          <p:nvPr/>
        </p:nvPicPr>
        <p:blipFill>
          <a:blip r:embed="rId2" cstate="print"/>
          <a:srcRect/>
          <a:stretch>
            <a:fillRect/>
          </a:stretch>
        </p:blipFill>
        <p:spPr bwMode="auto">
          <a:xfrm>
            <a:off x="3419872" y="3789040"/>
            <a:ext cx="1827369" cy="1263174"/>
          </a:xfrm>
          <a:prstGeom prst="rect">
            <a:avLst/>
          </a:prstGeom>
          <a:ln>
            <a:noFill/>
          </a:ln>
          <a:effectLst>
            <a:softEdge rad="112500"/>
          </a:effectLst>
        </p:spPr>
      </p:pic>
      <p:pic>
        <p:nvPicPr>
          <p:cNvPr id="8" name="Picture 8"/>
          <p:cNvPicPr>
            <a:picLocks noChangeAspect="1" noChangeArrowheads="1"/>
          </p:cNvPicPr>
          <p:nvPr/>
        </p:nvPicPr>
        <p:blipFill>
          <a:blip r:embed="rId3" cstate="print"/>
          <a:srcRect/>
          <a:stretch>
            <a:fillRect/>
          </a:stretch>
        </p:blipFill>
        <p:spPr bwMode="auto">
          <a:xfrm>
            <a:off x="7053033" y="656692"/>
            <a:ext cx="2090967" cy="2316320"/>
          </a:xfrm>
          <a:prstGeom prst="rect">
            <a:avLst/>
          </a:prstGeom>
          <a:ln>
            <a:noFill/>
          </a:ln>
          <a:effectLst>
            <a:softEdge rad="112500"/>
          </a:effectLst>
        </p:spPr>
      </p:pic>
    </p:spTree>
    <p:extLst>
      <p:ext uri="{BB962C8B-B14F-4D97-AF65-F5344CB8AC3E}">
        <p14:creationId xmlns:p14="http://schemas.microsoft.com/office/powerpoint/2010/main" xmlns="" val="317555208"/>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nodeType="afterGroup">
                            <p:stCondLst>
                              <p:cond delay="500"/>
                            </p:stCondLst>
                            <p:childTnLst>
                              <p:par>
                                <p:cTn id="9" presetID="2" presetClass="entr" presetSubtype="4" fill="hold" nodeType="after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 calcmode="lin" valueType="num">
                                      <p:cBhvr additive="base">
                                        <p:cTn id="11"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1000"/>
                            </p:stCondLst>
                            <p:childTnLst>
                              <p:par>
                                <p:cTn id="14" presetID="2" presetClass="entr" presetSubtype="4" fill="hold" nodeType="afterEffect">
                                  <p:stCondLst>
                                    <p:cond delay="0"/>
                                  </p:stCondLst>
                                  <p:childTnLst>
                                    <p:set>
                                      <p:cBhvr>
                                        <p:cTn id="15" dur="1" fill="hold">
                                          <p:stCondLst>
                                            <p:cond delay="0"/>
                                          </p:stCondLst>
                                        </p:cTn>
                                        <p:tgtEl>
                                          <p:spTgt spid="5123">
                                            <p:txEl>
                                              <p:pRg st="1" end="1"/>
                                            </p:txEl>
                                          </p:spTgt>
                                        </p:tgtEl>
                                        <p:attrNameLst>
                                          <p:attrName>style.visibility</p:attrName>
                                        </p:attrNameLst>
                                      </p:cBhvr>
                                      <p:to>
                                        <p:strVal val="visible"/>
                                      </p:to>
                                    </p:set>
                                    <p:anim calcmode="lin" valueType="num">
                                      <p:cBhvr additive="base">
                                        <p:cTn id="16"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par>
                          <p:cTn id="18" fill="hold" nodeType="afterGroup">
                            <p:stCondLst>
                              <p:cond delay="1500"/>
                            </p:stCondLst>
                            <p:childTnLst>
                              <p:par>
                                <p:cTn id="19" presetID="2" presetClass="entr" presetSubtype="4" fill="hold" nodeType="afterEffect">
                                  <p:stCondLst>
                                    <p:cond delay="0"/>
                                  </p:stCondLst>
                                  <p:childTnLst>
                                    <p:set>
                                      <p:cBhvr>
                                        <p:cTn id="20" dur="1" fill="hold">
                                          <p:stCondLst>
                                            <p:cond delay="0"/>
                                          </p:stCondLst>
                                        </p:cTn>
                                        <p:tgtEl>
                                          <p:spTgt spid="5123">
                                            <p:txEl>
                                              <p:pRg st="2" end="2"/>
                                            </p:txEl>
                                          </p:spTgt>
                                        </p:tgtEl>
                                        <p:attrNameLst>
                                          <p:attrName>style.visibility</p:attrName>
                                        </p:attrNameLst>
                                      </p:cBhvr>
                                      <p:to>
                                        <p:strVal val="visible"/>
                                      </p:to>
                                    </p:set>
                                    <p:anim calcmode="lin" valueType="num">
                                      <p:cBhvr additive="base">
                                        <p:cTn id="21"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123">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9"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dissolve">
                                      <p:cBhvr>
                                        <p:cTn id="26" dur="500"/>
                                        <p:tgtEl>
                                          <p:spTgt spid="8"/>
                                        </p:tgtEl>
                                      </p:cBhvr>
                                    </p:animEffect>
                                  </p:childTnLst>
                                </p:cTn>
                              </p:par>
                            </p:childTnLst>
                          </p:cTn>
                        </p:par>
                        <p:par>
                          <p:cTn id="27" fill="hold" nodeType="afterGroup">
                            <p:stCondLst>
                              <p:cond delay="2500"/>
                            </p:stCondLst>
                            <p:childTnLst>
                              <p:par>
                                <p:cTn id="28" presetID="2" presetClass="entr" presetSubtype="4" fill="hold" nodeType="afterEffect">
                                  <p:stCondLst>
                                    <p:cond delay="0"/>
                                  </p:stCondLst>
                                  <p:childTnLst>
                                    <p:set>
                                      <p:cBhvr>
                                        <p:cTn id="29" dur="1" fill="hold">
                                          <p:stCondLst>
                                            <p:cond delay="0"/>
                                          </p:stCondLst>
                                        </p:cTn>
                                        <p:tgtEl>
                                          <p:spTgt spid="5123">
                                            <p:txEl>
                                              <p:pRg st="3" end="3"/>
                                            </p:txEl>
                                          </p:spTgt>
                                        </p:tgtEl>
                                        <p:attrNameLst>
                                          <p:attrName>style.visibility</p:attrName>
                                        </p:attrNameLst>
                                      </p:cBhvr>
                                      <p:to>
                                        <p:strVal val="visible"/>
                                      </p:to>
                                    </p:set>
                                    <p:anim calcmode="lin" valueType="num">
                                      <p:cBhvr additive="base">
                                        <p:cTn id="30" dur="500" fill="hold"/>
                                        <p:tgtEl>
                                          <p:spTgt spid="512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5123">
                                            <p:txEl>
                                              <p:pRg st="3" end="3"/>
                                            </p:txEl>
                                          </p:spTgt>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3000"/>
                            </p:stCondLst>
                            <p:childTnLst>
                              <p:par>
                                <p:cTn id="33" presetID="2" presetClass="entr" presetSubtype="4" fill="hold" nodeType="afterEffect">
                                  <p:stCondLst>
                                    <p:cond delay="0"/>
                                  </p:stCondLst>
                                  <p:childTnLst>
                                    <p:set>
                                      <p:cBhvr>
                                        <p:cTn id="34" dur="1" fill="hold">
                                          <p:stCondLst>
                                            <p:cond delay="0"/>
                                          </p:stCondLst>
                                        </p:cTn>
                                        <p:tgtEl>
                                          <p:spTgt spid="5123">
                                            <p:txEl>
                                              <p:pRg st="4" end="4"/>
                                            </p:txEl>
                                          </p:spTgt>
                                        </p:tgtEl>
                                        <p:attrNameLst>
                                          <p:attrName>style.visibility</p:attrName>
                                        </p:attrNameLst>
                                      </p:cBhvr>
                                      <p:to>
                                        <p:strVal val="visible"/>
                                      </p:to>
                                    </p:set>
                                    <p:anim calcmode="lin" valueType="num">
                                      <p:cBhvr additive="base">
                                        <p:cTn id="35" dur="500" fill="hold"/>
                                        <p:tgtEl>
                                          <p:spTgt spid="512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123">
                                            <p:txEl>
                                              <p:pRg st="4" end="4"/>
                                            </p:txEl>
                                          </p:spTgt>
                                        </p:tgtEl>
                                        <p:attrNameLst>
                                          <p:attrName>ppt_y</p:attrName>
                                        </p:attrNameLst>
                                      </p:cBhvr>
                                      <p:tavLst>
                                        <p:tav tm="0">
                                          <p:val>
                                            <p:strVal val="1+#ppt_h/2"/>
                                          </p:val>
                                        </p:tav>
                                        <p:tav tm="100000">
                                          <p:val>
                                            <p:strVal val="#ppt_y"/>
                                          </p:val>
                                        </p:tav>
                                      </p:tavLst>
                                    </p:anim>
                                  </p:childTnLst>
                                </p:cTn>
                              </p:par>
                            </p:childTnLst>
                          </p:cTn>
                        </p:par>
                        <p:par>
                          <p:cTn id="37" fill="hold" nodeType="afterGroup">
                            <p:stCondLst>
                              <p:cond delay="3500"/>
                            </p:stCondLst>
                            <p:childTnLst>
                              <p:par>
                                <p:cTn id="38" presetID="2" presetClass="entr" presetSubtype="4" fill="hold" nodeType="afterEffect">
                                  <p:stCondLst>
                                    <p:cond delay="0"/>
                                  </p:stCondLst>
                                  <p:childTnLst>
                                    <p:set>
                                      <p:cBhvr>
                                        <p:cTn id="39" dur="1" fill="hold">
                                          <p:stCondLst>
                                            <p:cond delay="0"/>
                                          </p:stCondLst>
                                        </p:cTn>
                                        <p:tgtEl>
                                          <p:spTgt spid="5123">
                                            <p:txEl>
                                              <p:pRg st="5" end="5"/>
                                            </p:txEl>
                                          </p:spTgt>
                                        </p:tgtEl>
                                        <p:attrNameLst>
                                          <p:attrName>style.visibility</p:attrName>
                                        </p:attrNameLst>
                                      </p:cBhvr>
                                      <p:to>
                                        <p:strVal val="visible"/>
                                      </p:to>
                                    </p:set>
                                    <p:anim calcmode="lin" valueType="num">
                                      <p:cBhvr additive="base">
                                        <p:cTn id="40" dur="500" fill="hold"/>
                                        <p:tgtEl>
                                          <p:spTgt spid="5123">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512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2" presetClass="entr" presetSubtype="4" fill="hold" nodeType="clickEffect">
                                  <p:stCondLst>
                                    <p:cond delay="0"/>
                                  </p:stCondLst>
                                  <p:childTnLst>
                                    <p:set>
                                      <p:cBhvr>
                                        <p:cTn id="45" dur="1" fill="hold">
                                          <p:stCondLst>
                                            <p:cond delay="0"/>
                                          </p:stCondLst>
                                        </p:cTn>
                                        <p:tgtEl>
                                          <p:spTgt spid="5123">
                                            <p:txEl>
                                              <p:pRg st="6" end="6"/>
                                            </p:txEl>
                                          </p:spTgt>
                                        </p:tgtEl>
                                        <p:attrNameLst>
                                          <p:attrName>style.visibility</p:attrName>
                                        </p:attrNameLst>
                                      </p:cBhvr>
                                      <p:to>
                                        <p:strVal val="visible"/>
                                      </p:to>
                                    </p:set>
                                    <p:anim calcmode="lin" valueType="num">
                                      <p:cBhvr additive="base">
                                        <p:cTn id="46" dur="500" fill="hold"/>
                                        <p:tgtEl>
                                          <p:spTgt spid="5123">
                                            <p:txEl>
                                              <p:pRg st="6" end="6"/>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5123">
                                            <p:txEl>
                                              <p:pRg st="6" end="6"/>
                                            </p:txEl>
                                          </p:spTgt>
                                        </p:tgtEl>
                                        <p:attrNameLst>
                                          <p:attrName>ppt_y</p:attrName>
                                        </p:attrNameLst>
                                      </p:cBhvr>
                                      <p:tavLst>
                                        <p:tav tm="0">
                                          <p:val>
                                            <p:strVal val="1+#ppt_h/2"/>
                                          </p:val>
                                        </p:tav>
                                        <p:tav tm="100000">
                                          <p:val>
                                            <p:strVal val="#ppt_y"/>
                                          </p:val>
                                        </p:tav>
                                      </p:tavLst>
                                    </p:anim>
                                  </p:childTnLst>
                                </p:cTn>
                              </p:par>
                            </p:childTnLst>
                          </p:cTn>
                        </p:par>
                        <p:par>
                          <p:cTn id="48" fill="hold" nodeType="afterGroup">
                            <p:stCondLst>
                              <p:cond delay="500"/>
                            </p:stCondLst>
                            <p:childTnLst>
                              <p:par>
                                <p:cTn id="49" presetID="2" presetClass="entr" presetSubtype="4" fill="hold" nodeType="afterEffect">
                                  <p:stCondLst>
                                    <p:cond delay="0"/>
                                  </p:stCondLst>
                                  <p:childTnLst>
                                    <p:set>
                                      <p:cBhvr>
                                        <p:cTn id="50" dur="1" fill="hold">
                                          <p:stCondLst>
                                            <p:cond delay="0"/>
                                          </p:stCondLst>
                                        </p:cTn>
                                        <p:tgtEl>
                                          <p:spTgt spid="5123">
                                            <p:txEl>
                                              <p:pRg st="7" end="7"/>
                                            </p:txEl>
                                          </p:spTgt>
                                        </p:tgtEl>
                                        <p:attrNameLst>
                                          <p:attrName>style.visibility</p:attrName>
                                        </p:attrNameLst>
                                      </p:cBhvr>
                                      <p:to>
                                        <p:strVal val="visible"/>
                                      </p:to>
                                    </p:set>
                                    <p:anim calcmode="lin" valueType="num">
                                      <p:cBhvr additive="base">
                                        <p:cTn id="51" dur="500" fill="hold"/>
                                        <p:tgtEl>
                                          <p:spTgt spid="5123">
                                            <p:txEl>
                                              <p:pRg st="7" end="7"/>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123">
                                            <p:txEl>
                                              <p:pRg st="7" end="7"/>
                                            </p:txEl>
                                          </p:spTgt>
                                        </p:tgtEl>
                                        <p:attrNameLst>
                                          <p:attrName>ppt_y</p:attrName>
                                        </p:attrNameLst>
                                      </p:cBhvr>
                                      <p:tavLst>
                                        <p:tav tm="0">
                                          <p:val>
                                            <p:strVal val="1+#ppt_h/2"/>
                                          </p:val>
                                        </p:tav>
                                        <p:tav tm="100000">
                                          <p:val>
                                            <p:strVal val="#ppt_y"/>
                                          </p:val>
                                        </p:tav>
                                      </p:tavLst>
                                    </p:anim>
                                  </p:childTnLst>
                                </p:cTn>
                              </p:par>
                              <p:par>
                                <p:cTn id="53" presetID="8" presetClass="entr" presetSubtype="16" fill="hold" nodeType="with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diamond(in)">
                                      <p:cBhvr>
                                        <p:cTn id="55" dur="2000"/>
                                        <p:tgtEl>
                                          <p:spTgt spid="6"/>
                                        </p:tgtEl>
                                      </p:cBhvr>
                                    </p:animEffect>
                                  </p:childTnLst>
                                </p:cTn>
                              </p:par>
                            </p:childTnLst>
                          </p:cTn>
                        </p:par>
                        <p:par>
                          <p:cTn id="56" fill="hold" nodeType="afterGroup">
                            <p:stCondLst>
                              <p:cond delay="2500"/>
                            </p:stCondLst>
                            <p:childTnLst>
                              <p:par>
                                <p:cTn id="57" presetID="2" presetClass="entr" presetSubtype="4" fill="hold" nodeType="afterEffect">
                                  <p:stCondLst>
                                    <p:cond delay="0"/>
                                  </p:stCondLst>
                                  <p:childTnLst>
                                    <p:set>
                                      <p:cBhvr>
                                        <p:cTn id="58" dur="1" fill="hold">
                                          <p:stCondLst>
                                            <p:cond delay="0"/>
                                          </p:stCondLst>
                                        </p:cTn>
                                        <p:tgtEl>
                                          <p:spTgt spid="5123">
                                            <p:txEl>
                                              <p:pRg st="8" end="8"/>
                                            </p:txEl>
                                          </p:spTgt>
                                        </p:tgtEl>
                                        <p:attrNameLst>
                                          <p:attrName>style.visibility</p:attrName>
                                        </p:attrNameLst>
                                      </p:cBhvr>
                                      <p:to>
                                        <p:strVal val="visible"/>
                                      </p:to>
                                    </p:set>
                                    <p:anim calcmode="lin" valueType="num">
                                      <p:cBhvr additive="base">
                                        <p:cTn id="59" dur="500" fill="hold"/>
                                        <p:tgtEl>
                                          <p:spTgt spid="5123">
                                            <p:txEl>
                                              <p:pRg st="8" end="8"/>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123">
                                            <p:txEl>
                                              <p:pRg st="8" end="8"/>
                                            </p:txEl>
                                          </p:spTgt>
                                        </p:tgtEl>
                                        <p:attrNameLst>
                                          <p:attrName>ppt_y</p:attrName>
                                        </p:attrNameLst>
                                      </p:cBhvr>
                                      <p:tavLst>
                                        <p:tav tm="0">
                                          <p:val>
                                            <p:strVal val="1+#ppt_h/2"/>
                                          </p:val>
                                        </p:tav>
                                        <p:tav tm="100000">
                                          <p:val>
                                            <p:strVal val="#ppt_y"/>
                                          </p:val>
                                        </p:tav>
                                      </p:tavLst>
                                    </p:anim>
                                  </p:childTnLst>
                                </p:cTn>
                              </p:par>
                            </p:childTnLst>
                          </p:cTn>
                        </p:par>
                        <p:par>
                          <p:cTn id="61" fill="hold" nodeType="afterGroup">
                            <p:stCondLst>
                              <p:cond delay="3000"/>
                            </p:stCondLst>
                            <p:childTnLst>
                              <p:par>
                                <p:cTn id="62" presetID="2" presetClass="entr" presetSubtype="4" fill="hold" nodeType="afterEffect">
                                  <p:stCondLst>
                                    <p:cond delay="0"/>
                                  </p:stCondLst>
                                  <p:childTnLst>
                                    <p:set>
                                      <p:cBhvr>
                                        <p:cTn id="63" dur="1" fill="hold">
                                          <p:stCondLst>
                                            <p:cond delay="0"/>
                                          </p:stCondLst>
                                        </p:cTn>
                                        <p:tgtEl>
                                          <p:spTgt spid="5123">
                                            <p:txEl>
                                              <p:pRg st="9" end="9"/>
                                            </p:txEl>
                                          </p:spTgt>
                                        </p:tgtEl>
                                        <p:attrNameLst>
                                          <p:attrName>style.visibility</p:attrName>
                                        </p:attrNameLst>
                                      </p:cBhvr>
                                      <p:to>
                                        <p:strVal val="visible"/>
                                      </p:to>
                                    </p:set>
                                    <p:anim calcmode="lin" valueType="num">
                                      <p:cBhvr additive="base">
                                        <p:cTn id="64" dur="500" fill="hold"/>
                                        <p:tgtEl>
                                          <p:spTgt spid="5123">
                                            <p:txEl>
                                              <p:pRg st="9" end="9"/>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5123">
                                            <p:txEl>
                                              <p:pRg st="9" end="9"/>
                                            </p:txEl>
                                          </p:spTgt>
                                        </p:tgtEl>
                                        <p:attrNameLst>
                                          <p:attrName>ppt_y</p:attrName>
                                        </p:attrNameLst>
                                      </p:cBhvr>
                                      <p:tavLst>
                                        <p:tav tm="0">
                                          <p:val>
                                            <p:strVal val="1+#ppt_h/2"/>
                                          </p:val>
                                        </p:tav>
                                        <p:tav tm="100000">
                                          <p:val>
                                            <p:strVal val="#ppt_y"/>
                                          </p:val>
                                        </p:tav>
                                      </p:tavLst>
                                    </p:anim>
                                  </p:childTnLst>
                                </p:cTn>
                              </p:par>
                            </p:childTnLst>
                          </p:cTn>
                        </p:par>
                        <p:par>
                          <p:cTn id="66" fill="hold" nodeType="afterGroup">
                            <p:stCondLst>
                              <p:cond delay="3500"/>
                            </p:stCondLst>
                            <p:childTnLst>
                              <p:par>
                                <p:cTn id="67" presetID="2" presetClass="entr" presetSubtype="4" fill="hold" nodeType="afterEffect">
                                  <p:stCondLst>
                                    <p:cond delay="0"/>
                                  </p:stCondLst>
                                  <p:childTnLst>
                                    <p:set>
                                      <p:cBhvr>
                                        <p:cTn id="68" dur="1" fill="hold">
                                          <p:stCondLst>
                                            <p:cond delay="0"/>
                                          </p:stCondLst>
                                        </p:cTn>
                                        <p:tgtEl>
                                          <p:spTgt spid="5123">
                                            <p:txEl>
                                              <p:pRg st="10" end="10"/>
                                            </p:txEl>
                                          </p:spTgt>
                                        </p:tgtEl>
                                        <p:attrNameLst>
                                          <p:attrName>style.visibility</p:attrName>
                                        </p:attrNameLst>
                                      </p:cBhvr>
                                      <p:to>
                                        <p:strVal val="visible"/>
                                      </p:to>
                                    </p:set>
                                    <p:anim calcmode="lin" valueType="num">
                                      <p:cBhvr additive="base">
                                        <p:cTn id="69" dur="500" fill="hold"/>
                                        <p:tgtEl>
                                          <p:spTgt spid="5123">
                                            <p:txEl>
                                              <p:pRg st="10" end="1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5123">
                                            <p:txEl>
                                              <p:pRg st="10" end="10"/>
                                            </p:txEl>
                                          </p:spTgt>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5123">
                                            <p:txEl>
                                              <p:pRg st="11" end="11"/>
                                            </p:txEl>
                                          </p:spTgt>
                                        </p:tgtEl>
                                        <p:attrNameLst>
                                          <p:attrName>style.visibility</p:attrName>
                                        </p:attrNameLst>
                                      </p:cBhvr>
                                      <p:to>
                                        <p:strVal val="visible"/>
                                      </p:to>
                                    </p:set>
                                    <p:anim calcmode="lin" valueType="num">
                                      <p:cBhvr additive="base">
                                        <p:cTn id="73" dur="500" fill="hold"/>
                                        <p:tgtEl>
                                          <p:spTgt spid="512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512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770E2CF5-2ECB-4FF6-9B6D-67E1E8187E6C}" type="slidenum">
              <a:rPr lang="en-US" sz="1200"/>
              <a:pPr algn="r" eaLnBrk="1" hangingPunct="1"/>
              <a:t>15</a:t>
            </a:fld>
            <a:endParaRPr lang="en-US" sz="1200"/>
          </a:p>
        </p:txBody>
      </p:sp>
      <p:sp>
        <p:nvSpPr>
          <p:cNvPr id="97282" name="Rectangle 2"/>
          <p:cNvSpPr>
            <a:spLocks noGrp="1" noChangeArrowheads="1"/>
          </p:cNvSpPr>
          <p:nvPr>
            <p:ph type="title" idx="4294967295"/>
          </p:nvPr>
        </p:nvSpPr>
        <p:spPr>
          <a:xfrm>
            <a:off x="179388" y="0"/>
            <a:ext cx="8686800" cy="765175"/>
          </a:xfrm>
        </p:spPr>
        <p:txBody>
          <a:bodyPr/>
          <a:lstStyle/>
          <a:p>
            <a:pPr marL="762000" indent="-762000">
              <a:defRPr/>
            </a:pPr>
            <a:r>
              <a:rPr lang="lv-LV" sz="4800" b="1" dirty="0" smtClean="0">
                <a:solidFill>
                  <a:srgbClr val="F8F204"/>
                </a:solidFill>
              </a:rPr>
              <a:t>Secinājumi:</a:t>
            </a:r>
            <a:endParaRPr lang="en-US" sz="4000" dirty="0" smtClean="0">
              <a:solidFill>
                <a:srgbClr val="FF6600"/>
              </a:solidFill>
            </a:endParaRPr>
          </a:p>
        </p:txBody>
      </p:sp>
      <p:sp>
        <p:nvSpPr>
          <p:cNvPr id="97283" name="Rectangle 3"/>
          <p:cNvSpPr>
            <a:spLocks noGrp="1" noChangeArrowheads="1"/>
          </p:cNvSpPr>
          <p:nvPr>
            <p:ph type="body" idx="4294967295"/>
          </p:nvPr>
        </p:nvSpPr>
        <p:spPr>
          <a:xfrm>
            <a:off x="0" y="765175"/>
            <a:ext cx="9144000" cy="3311897"/>
          </a:xfrm>
        </p:spPr>
        <p:txBody>
          <a:bodyPr/>
          <a:lstStyle/>
          <a:p>
            <a:pPr marL="0" indent="0">
              <a:spcBef>
                <a:spcPts val="0"/>
              </a:spcBef>
            </a:pPr>
            <a:r>
              <a:rPr lang="lv-LV" b="1" dirty="0"/>
              <a:t>Velns</a:t>
            </a:r>
            <a:r>
              <a:rPr lang="lv-LV" dirty="0"/>
              <a:t> visādā veidā </a:t>
            </a:r>
            <a:r>
              <a:rPr lang="lv-LV" b="1" dirty="0"/>
              <a:t>uzbrūk</a:t>
            </a:r>
            <a:r>
              <a:rPr lang="lv-LV" dirty="0"/>
              <a:t> laulāto kārtai, jo zina, ja </a:t>
            </a:r>
            <a:r>
              <a:rPr lang="lv-LV" b="1" dirty="0"/>
              <a:t>izjauks laulību</a:t>
            </a:r>
            <a:r>
              <a:rPr lang="lv-LV" dirty="0"/>
              <a:t>, tad </a:t>
            </a:r>
            <a:r>
              <a:rPr lang="lv-LV" b="1" dirty="0"/>
              <a:t>nelaimīgs</a:t>
            </a:r>
            <a:r>
              <a:rPr lang="lv-LV" dirty="0"/>
              <a:t> būs ne tikai viens, bet daudzi.</a:t>
            </a:r>
          </a:p>
          <a:p>
            <a:r>
              <a:rPr lang="lv-LV" altLang="en-US" dirty="0"/>
              <a:t>Sakaujiet ļauno ar lūgšanu un darbošanos Dieva Svētā Gara </a:t>
            </a:r>
            <a:r>
              <a:rPr lang="lv-LV" altLang="en-US" dirty="0" smtClean="0"/>
              <a:t>spēkā</a:t>
            </a:r>
            <a:endParaRPr lang="lv-LV" altLang="en-US" i="1" dirty="0"/>
          </a:p>
          <a:p>
            <a:pPr>
              <a:lnSpc>
                <a:spcPct val="80000"/>
              </a:lnSpc>
              <a:buNone/>
            </a:pPr>
            <a:r>
              <a:rPr lang="lv-LV" altLang="en-US" i="1" dirty="0"/>
              <a:t>“Tad nu pakļaujieties Dievam un stājieties pretim velnam, un tas no jums bēgs” </a:t>
            </a:r>
            <a:r>
              <a:rPr lang="lv-LV" altLang="en-US" dirty="0"/>
              <a:t>(Jēk.4:7-8)</a:t>
            </a:r>
            <a:endParaRPr lang="lv-LV" altLang="en-US" b="1" dirty="0"/>
          </a:p>
        </p:txBody>
      </p:sp>
      <p:sp>
        <p:nvSpPr>
          <p:cNvPr id="7" name="Right Arrow 6"/>
          <p:cNvSpPr>
            <a:spLocks noChangeArrowheads="1"/>
          </p:cNvSpPr>
          <p:nvPr/>
        </p:nvSpPr>
        <p:spPr bwMode="auto">
          <a:xfrm>
            <a:off x="4140200" y="4905375"/>
            <a:ext cx="1079500" cy="1008063"/>
          </a:xfrm>
          <a:prstGeom prst="rightArrow">
            <a:avLst>
              <a:gd name="adj1" fmla="val 50000"/>
              <a:gd name="adj2" fmla="val 49974"/>
            </a:avLst>
          </a:prstGeom>
          <a:solidFill>
            <a:schemeClr val="accent1"/>
          </a:solidFill>
          <a:ln w="9525" algn="ctr">
            <a:solidFill>
              <a:schemeClr val="tx1"/>
            </a:solidFill>
            <a:round/>
            <a:headEnd/>
            <a:tailEnd/>
          </a:ln>
        </p:spPr>
        <p:txBody>
          <a:bodyPr/>
          <a:lstStyle/>
          <a:p>
            <a:endParaRPr lang="lv-LV"/>
          </a:p>
        </p:txBody>
      </p:sp>
      <p:pic>
        <p:nvPicPr>
          <p:cNvPr id="8" name="Picture 6" descr="izraidisana_no_paradizes"/>
          <p:cNvPicPr>
            <a:picLocks noChangeAspect="1" noChangeArrowheads="1"/>
          </p:cNvPicPr>
          <p:nvPr/>
        </p:nvPicPr>
        <p:blipFill>
          <a:blip r:embed="rId2" cstate="print"/>
          <a:srcRect b="5452"/>
          <a:stretch>
            <a:fillRect/>
          </a:stretch>
        </p:blipFill>
        <p:spPr bwMode="auto">
          <a:xfrm>
            <a:off x="0" y="4329100"/>
            <a:ext cx="4139952" cy="2524776"/>
          </a:xfrm>
          <a:prstGeom prst="rect">
            <a:avLst/>
          </a:prstGeom>
          <a:ln>
            <a:noFill/>
          </a:ln>
          <a:effectLst>
            <a:softEdge rad="112500"/>
          </a:effectLst>
        </p:spPr>
      </p:pic>
      <p:pic>
        <p:nvPicPr>
          <p:cNvPr id="10" name="Picture 4" descr="http://images.wikia.com/powerlisting/images/a/a4/God_vs_Devil.jpg"/>
          <p:cNvPicPr>
            <a:picLocks noChangeAspect="1" noChangeArrowheads="1"/>
          </p:cNvPicPr>
          <p:nvPr/>
        </p:nvPicPr>
        <p:blipFill>
          <a:blip r:embed="rId3" cstate="print"/>
          <a:srcRect/>
          <a:stretch>
            <a:fillRect/>
          </a:stretch>
        </p:blipFill>
        <p:spPr bwMode="auto">
          <a:xfrm>
            <a:off x="5219700" y="4258686"/>
            <a:ext cx="3907443" cy="2612799"/>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7282"/>
                                        </p:tgtEl>
                                        <p:attrNameLst>
                                          <p:attrName>style.visibility</p:attrName>
                                        </p:attrNameLst>
                                      </p:cBhvr>
                                      <p:to>
                                        <p:strVal val="visible"/>
                                      </p:to>
                                    </p:set>
                                    <p:anim calcmode="lin" valueType="num">
                                      <p:cBhvr additive="base">
                                        <p:cTn id="7" dur="500" fill="hold"/>
                                        <p:tgtEl>
                                          <p:spTgt spid="97282"/>
                                        </p:tgtEl>
                                        <p:attrNameLst>
                                          <p:attrName>ppt_x</p:attrName>
                                        </p:attrNameLst>
                                      </p:cBhvr>
                                      <p:tavLst>
                                        <p:tav tm="0">
                                          <p:val>
                                            <p:strVal val="#ppt_x"/>
                                          </p:val>
                                        </p:tav>
                                        <p:tav tm="100000">
                                          <p:val>
                                            <p:strVal val="#ppt_x"/>
                                          </p:val>
                                        </p:tav>
                                      </p:tavLst>
                                    </p:anim>
                                    <p:anim calcmode="lin" valueType="num">
                                      <p:cBhvr additive="base">
                                        <p:cTn id="8" dur="500" fill="hold"/>
                                        <p:tgtEl>
                                          <p:spTgt spid="972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 presetClass="entr" presetSubtype="10" fill="hold" nodeType="afterEffect">
                                  <p:stCondLst>
                                    <p:cond delay="0"/>
                                  </p:stCondLst>
                                  <p:childTnLst>
                                    <p:set>
                                      <p:cBhvr>
                                        <p:cTn id="11" dur="1" fill="hold">
                                          <p:stCondLst>
                                            <p:cond delay="0"/>
                                          </p:stCondLst>
                                        </p:cTn>
                                        <p:tgtEl>
                                          <p:spTgt spid="97283">
                                            <p:txEl>
                                              <p:pRg st="0" end="0"/>
                                            </p:txEl>
                                          </p:spTgt>
                                        </p:tgtEl>
                                        <p:attrNameLst>
                                          <p:attrName>style.visibility</p:attrName>
                                        </p:attrNameLst>
                                      </p:cBhvr>
                                      <p:to>
                                        <p:strVal val="visible"/>
                                      </p:to>
                                    </p:set>
                                    <p:animEffect transition="in" filter="checkerboard(across)">
                                      <p:cBhvr>
                                        <p:cTn id="12" dur="500"/>
                                        <p:tgtEl>
                                          <p:spTgt spid="97283">
                                            <p:txEl>
                                              <p:pRg st="0" end="0"/>
                                            </p:txEl>
                                          </p:spTgt>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par>
                                <p:cTn id="17" presetID="5" presetClass="entr" presetSubtype="1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checkerboard(across)">
                                      <p:cBhvr>
                                        <p:cTn id="19" dur="500"/>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defRPr/>
            </a:pPr>
            <a:r>
              <a:rPr lang="lv-LV" sz="5400" dirty="0" smtClean="0">
                <a:solidFill>
                  <a:srgbClr val="F8F204"/>
                </a:solidFill>
              </a:rPr>
              <a:t>Un Dieva miers, kas ir augstāks par visu saprašanu lai pasargā jūsu sirdis un jūsu domas. </a:t>
            </a:r>
            <a:r>
              <a:rPr lang="lv-LV" sz="5400" b="1" dirty="0" smtClean="0">
                <a:solidFill>
                  <a:srgbClr val="F8F204"/>
                </a:solidFill>
              </a:rPr>
              <a:t>Āmen</a:t>
            </a:r>
            <a:r>
              <a:rPr lang="lv-LV" sz="5400" b="1" dirty="0" smtClean="0"/>
              <a:t/>
            </a:r>
            <a:br>
              <a:rPr lang="lv-LV" sz="5400" b="1" dirty="0" smtClean="0"/>
            </a:br>
            <a:endParaRPr lang="lv-LV" sz="54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1"/>
          <p:cNvSpPr>
            <a:spLocks noGrp="1" noChangeArrowheads="1"/>
          </p:cNvSpPr>
          <p:nvPr>
            <p:ph type="sldNum" sz="quarter" idx="12"/>
          </p:nvPr>
        </p:nvSpPr>
        <p:spPr>
          <a:xfrm>
            <a:off x="7880350" y="6556375"/>
            <a:ext cx="588963" cy="228600"/>
          </a:xfrm>
          <a:noFill/>
        </p:spPr>
        <p:txBody>
          <a:bodyPr/>
          <a:lstStyle/>
          <a:p>
            <a:fld id="{C161E3A4-1F31-4015-B750-5119BD901142}" type="slidenum">
              <a:rPr lang="en-US" smtClean="0"/>
              <a:pPr/>
              <a:t>2</a:t>
            </a:fld>
            <a:endParaRPr lang="en-US" smtClean="0"/>
          </a:p>
        </p:txBody>
      </p:sp>
      <p:sp>
        <p:nvSpPr>
          <p:cNvPr id="2050" name="Rectangle 2"/>
          <p:cNvSpPr>
            <a:spLocks noGrp="1" noChangeArrowheads="1"/>
          </p:cNvSpPr>
          <p:nvPr>
            <p:ph type="ctrTitle"/>
          </p:nvPr>
        </p:nvSpPr>
        <p:spPr>
          <a:xfrm>
            <a:off x="0" y="225425"/>
            <a:ext cx="8893175" cy="538126"/>
          </a:xfrm>
        </p:spPr>
        <p:txBody>
          <a:bodyPr/>
          <a:lstStyle/>
          <a:p>
            <a:pPr eaLnBrk="1" hangingPunct="1">
              <a:defRPr/>
            </a:pPr>
            <a:r>
              <a:rPr lang="lv-LV" sz="7200" b="1" dirty="0" smtClean="0">
                <a:solidFill>
                  <a:srgbClr val="F8F204"/>
                </a:solidFill>
              </a:rPr>
              <a:t/>
            </a:r>
            <a:br>
              <a:rPr lang="lv-LV" sz="7200" b="1" dirty="0" smtClean="0">
                <a:solidFill>
                  <a:srgbClr val="F8F204"/>
                </a:solidFill>
              </a:rPr>
            </a:br>
            <a:r>
              <a:rPr lang="lv-LV" sz="7200" b="1" dirty="0" smtClean="0">
                <a:solidFill>
                  <a:srgbClr val="F8F204"/>
                </a:solidFill>
              </a:rPr>
              <a:t/>
            </a:r>
            <a:br>
              <a:rPr lang="lv-LV" sz="7200" b="1" dirty="0" smtClean="0">
                <a:solidFill>
                  <a:srgbClr val="F8F204"/>
                </a:solidFill>
              </a:rPr>
            </a:br>
            <a:r>
              <a:rPr lang="lv-LV" sz="3600" b="1" dirty="0" smtClean="0">
                <a:solidFill>
                  <a:srgbClr val="F8F204"/>
                </a:solidFill>
              </a:rPr>
              <a:t>1.Moz.3:1-8</a:t>
            </a:r>
            <a:endParaRPr lang="en-US" sz="3600" b="1" dirty="0" smtClean="0">
              <a:solidFill>
                <a:srgbClr val="F8F204"/>
              </a:solidFill>
            </a:endParaRPr>
          </a:p>
        </p:txBody>
      </p:sp>
      <p:pic>
        <p:nvPicPr>
          <p:cNvPr id="3076" name="Picture 3" descr="DOVE019"/>
          <p:cNvPicPr>
            <a:picLocks noChangeAspect="1" noChangeArrowheads="1"/>
          </p:cNvPicPr>
          <p:nvPr/>
        </p:nvPicPr>
        <p:blipFill>
          <a:blip r:embed="rId2" cstate="print"/>
          <a:srcRect/>
          <a:stretch>
            <a:fillRect/>
          </a:stretch>
        </p:blipFill>
        <p:spPr bwMode="auto">
          <a:xfrm>
            <a:off x="250825" y="152400"/>
            <a:ext cx="608013" cy="611151"/>
          </a:xfrm>
          <a:prstGeom prst="rect">
            <a:avLst/>
          </a:prstGeom>
          <a:noFill/>
          <a:ln w="9525">
            <a:noFill/>
            <a:miter lim="800000"/>
            <a:headEnd/>
            <a:tailEnd/>
          </a:ln>
        </p:spPr>
      </p:pic>
      <p:sp>
        <p:nvSpPr>
          <p:cNvPr id="3077" name="Text Box 6"/>
          <p:cNvSpPr txBox="1">
            <a:spLocks noChangeArrowheads="1"/>
          </p:cNvSpPr>
          <p:nvPr/>
        </p:nvSpPr>
        <p:spPr bwMode="auto">
          <a:xfrm>
            <a:off x="7272301" y="0"/>
            <a:ext cx="1871700" cy="400110"/>
          </a:xfrm>
          <a:prstGeom prst="rect">
            <a:avLst/>
          </a:prstGeom>
          <a:noFill/>
          <a:ln w="9525">
            <a:noFill/>
            <a:miter lim="800000"/>
            <a:headEnd/>
            <a:tailEnd/>
          </a:ln>
        </p:spPr>
        <p:txBody>
          <a:bodyPr wrap="square">
            <a:spAutoFit/>
          </a:bodyPr>
          <a:lstStyle/>
          <a:p>
            <a:pPr>
              <a:spcBef>
                <a:spcPct val="50000"/>
              </a:spcBef>
            </a:pPr>
            <a:r>
              <a:rPr lang="lv-LV" sz="2000" dirty="0" smtClean="0"/>
              <a:t>12.sept.2021.</a:t>
            </a:r>
            <a:endParaRPr lang="lv-LV" sz="2000" dirty="0"/>
          </a:p>
        </p:txBody>
      </p:sp>
      <p:sp>
        <p:nvSpPr>
          <p:cNvPr id="3078" name="Rectangle 10"/>
          <p:cNvSpPr>
            <a:spLocks noChangeArrowheads="1"/>
          </p:cNvSpPr>
          <p:nvPr/>
        </p:nvSpPr>
        <p:spPr bwMode="auto">
          <a:xfrm>
            <a:off x="0" y="690525"/>
            <a:ext cx="9144000" cy="5632311"/>
          </a:xfrm>
          <a:prstGeom prst="rect">
            <a:avLst/>
          </a:prstGeom>
          <a:noFill/>
          <a:ln w="9525">
            <a:noFill/>
            <a:miter lim="800000"/>
            <a:headEnd/>
            <a:tailEnd/>
          </a:ln>
        </p:spPr>
        <p:txBody>
          <a:bodyPr>
            <a:spAutoFit/>
          </a:bodyPr>
          <a:lstStyle/>
          <a:p>
            <a:r>
              <a:rPr lang="lv-LV" sz="2400" dirty="0" smtClean="0"/>
              <a:t>1 Bet čūska bija vismanīgākā no visiem lauka zvēriem, kurus Kungs Dievs bija taisījis, un viņa teica sievai: “Vai tiešām Dievs sacīja: no visiem dārza kokiem jūs nevarat ēst?” 2 Sieva teica čūskai: “Mēs varam ēst no visiem dārza augļiem, 3 bet par tā koka augļiem, kas dārza vidū, Dievs sacīja: neēdiet no tā un neaiztieciet to, citādi mirsiet!” 4 Bet čūska teica sievai: “Mirt jūs nemirsiet, 5 jo Dievs zina, ka tai dienā, kad jūs no tā ēdīsiet, jūsu acis atvērsies un jūs būsiet kā Dievs, zināsiet, kas labs un kas ļauns!” 6 Un sieva redzēja, ka tas koks ir labs, lai ēstu, ka tīkams acīm un kārojams prātam, un viņa ņēma tā augli un ēda, un deva arī savam vīram, kas bija kopā ar viņu, un viņš ēda. 7 Un abiem atdarījās acis, un nu viņi zināja, ka ir kaili, un viņi sašuva vīģu lapas un uztaisīja sev gurnautus. 8 Tad viņi sadzirdēja Dieva Tā Kunga balsi, kas dārzā staigāja dienas vēsumā; tad cilvēks un viņa sieva paslēpās starp dārza kokiem Dieva Tā Kunga priekšā. </a:t>
            </a:r>
            <a:endParaRPr lang="lv-LV"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1"/>
          <p:cNvSpPr>
            <a:spLocks noGrp="1" noChangeArrowheads="1"/>
          </p:cNvSpPr>
          <p:nvPr>
            <p:ph type="sldNum" sz="quarter" idx="12"/>
          </p:nvPr>
        </p:nvSpPr>
        <p:spPr>
          <a:xfrm>
            <a:off x="7880350" y="6556375"/>
            <a:ext cx="588963" cy="228600"/>
          </a:xfrm>
          <a:noFill/>
        </p:spPr>
        <p:txBody>
          <a:bodyPr/>
          <a:lstStyle/>
          <a:p>
            <a:fld id="{A578CE27-CD9D-4DEB-BAA3-C44E2EE48478}" type="slidenum">
              <a:rPr lang="en-US" smtClean="0"/>
              <a:pPr/>
              <a:t>3</a:t>
            </a:fld>
            <a:endParaRPr lang="en-US" smtClean="0"/>
          </a:p>
        </p:txBody>
      </p:sp>
      <p:sp>
        <p:nvSpPr>
          <p:cNvPr id="2050" name="Rectangle 2"/>
          <p:cNvSpPr>
            <a:spLocks noGrp="1" noChangeArrowheads="1"/>
          </p:cNvSpPr>
          <p:nvPr>
            <p:ph type="ctrTitle"/>
          </p:nvPr>
        </p:nvSpPr>
        <p:spPr>
          <a:xfrm>
            <a:off x="0" y="188888"/>
            <a:ext cx="8893175" cy="431800"/>
          </a:xfrm>
        </p:spPr>
        <p:txBody>
          <a:bodyPr/>
          <a:lstStyle/>
          <a:p>
            <a:pPr eaLnBrk="1" hangingPunct="1">
              <a:defRPr/>
            </a:pPr>
            <a:r>
              <a:rPr lang="lv-LV" sz="7200" b="1" dirty="0" smtClean="0">
                <a:solidFill>
                  <a:srgbClr val="F8F204"/>
                </a:solidFill>
              </a:rPr>
              <a:t/>
            </a:r>
            <a:br>
              <a:rPr lang="lv-LV" sz="7200" b="1" dirty="0" smtClean="0">
                <a:solidFill>
                  <a:srgbClr val="F8F204"/>
                </a:solidFill>
              </a:rPr>
            </a:br>
            <a:r>
              <a:rPr lang="lv-LV" sz="7200" b="1" dirty="0" smtClean="0">
                <a:solidFill>
                  <a:srgbClr val="F8F204"/>
                </a:solidFill>
              </a:rPr>
              <a:t/>
            </a:r>
            <a:br>
              <a:rPr lang="lv-LV" sz="7200" b="1" dirty="0" smtClean="0">
                <a:solidFill>
                  <a:srgbClr val="F8F204"/>
                </a:solidFill>
              </a:rPr>
            </a:br>
            <a:r>
              <a:rPr lang="lv-LV" sz="4200" b="1" dirty="0" smtClean="0">
                <a:solidFill>
                  <a:srgbClr val="F8F204"/>
                </a:solidFill>
              </a:rPr>
              <a:t>Ievads</a:t>
            </a:r>
            <a:endParaRPr lang="en-US" sz="4200" b="1" dirty="0" smtClean="0">
              <a:solidFill>
                <a:srgbClr val="F8F204"/>
              </a:solidFill>
            </a:endParaRPr>
          </a:p>
        </p:txBody>
      </p:sp>
      <p:sp>
        <p:nvSpPr>
          <p:cNvPr id="11" name="Rectangle 10"/>
          <p:cNvSpPr/>
          <p:nvPr/>
        </p:nvSpPr>
        <p:spPr>
          <a:xfrm>
            <a:off x="0" y="549275"/>
            <a:ext cx="9144000" cy="2246769"/>
          </a:xfrm>
          <a:prstGeom prst="rect">
            <a:avLst/>
          </a:prstGeom>
        </p:spPr>
        <p:txBody>
          <a:bodyPr>
            <a:spAutoFit/>
          </a:bodyPr>
          <a:lstStyle/>
          <a:p>
            <a:pPr>
              <a:defRPr/>
            </a:pPr>
            <a:r>
              <a:rPr lang="lv-LV" sz="2800" b="1" dirty="0">
                <a:solidFill>
                  <a:srgbClr val="F8F204"/>
                </a:solidFill>
              </a:rPr>
              <a:t>Kāpēc runāt par šo notikumu?</a:t>
            </a:r>
          </a:p>
          <a:p>
            <a:pPr>
              <a:lnSpc>
                <a:spcPct val="90000"/>
              </a:lnSpc>
              <a:spcBef>
                <a:spcPct val="20000"/>
              </a:spcBef>
              <a:buClr>
                <a:schemeClr val="hlink"/>
              </a:buClr>
              <a:buSzPct val="65000"/>
              <a:buFont typeface="Wingdings" pitchFamily="2" charset="2"/>
              <a:buChar char="n"/>
              <a:defRPr/>
            </a:pPr>
            <a:r>
              <a:rPr lang="lv-LV" sz="2800" dirty="0" smtClean="0">
                <a:latin typeface="+mn-lt"/>
              </a:rPr>
              <a:t>Atslēgas notikums Bībelē.</a:t>
            </a:r>
          </a:p>
          <a:p>
            <a:pPr>
              <a:lnSpc>
                <a:spcPct val="90000"/>
              </a:lnSpc>
              <a:spcBef>
                <a:spcPct val="20000"/>
              </a:spcBef>
              <a:buClr>
                <a:schemeClr val="hlink"/>
              </a:buClr>
              <a:buSzPct val="65000"/>
              <a:buFont typeface="Wingdings" pitchFamily="2" charset="2"/>
              <a:buChar char="n"/>
              <a:defRPr/>
            </a:pPr>
            <a:r>
              <a:rPr lang="lv-LV" sz="2800" dirty="0" smtClean="0">
                <a:latin typeface="+mn-lt"/>
              </a:rPr>
              <a:t>Jo </a:t>
            </a:r>
            <a:r>
              <a:rPr lang="lv-LV" sz="2800" dirty="0">
                <a:latin typeface="+mn-lt"/>
              </a:rPr>
              <a:t>tajā varam </a:t>
            </a:r>
            <a:r>
              <a:rPr lang="lv-LV" sz="2800" dirty="0" smtClean="0">
                <a:latin typeface="+mn-lt"/>
              </a:rPr>
              <a:t>ieraudzīt kā </a:t>
            </a:r>
            <a:r>
              <a:rPr lang="lv-LV" sz="2800" b="1" dirty="0" smtClean="0">
                <a:latin typeface="+mn-lt"/>
              </a:rPr>
              <a:t>velns</a:t>
            </a:r>
            <a:r>
              <a:rPr lang="lv-LV" sz="2800" dirty="0" smtClean="0">
                <a:latin typeface="+mn-lt"/>
              </a:rPr>
              <a:t> cīnās pret </a:t>
            </a:r>
            <a:r>
              <a:rPr lang="lv-LV" sz="2800" b="1" dirty="0" smtClean="0">
                <a:latin typeface="+mn-lt"/>
              </a:rPr>
              <a:t>laulību</a:t>
            </a:r>
            <a:r>
              <a:rPr lang="lv-LV" sz="2800" dirty="0" smtClean="0">
                <a:latin typeface="+mn-lt"/>
              </a:rPr>
              <a:t> un </a:t>
            </a:r>
            <a:r>
              <a:rPr lang="lv-LV" sz="2800" b="1" dirty="0" smtClean="0">
                <a:latin typeface="+mn-lt"/>
              </a:rPr>
              <a:t>ģimeni</a:t>
            </a:r>
            <a:r>
              <a:rPr lang="lv-LV" sz="2800" dirty="0" smtClean="0">
                <a:latin typeface="+mn-lt"/>
              </a:rPr>
              <a:t>, kāda ir  viņa </a:t>
            </a:r>
            <a:r>
              <a:rPr lang="lv-LV" sz="2800" b="1" dirty="0" smtClean="0">
                <a:latin typeface="+mn-lt"/>
              </a:rPr>
              <a:t>stratēģija</a:t>
            </a:r>
            <a:r>
              <a:rPr lang="lv-LV" sz="2800" dirty="0" smtClean="0">
                <a:latin typeface="+mn-lt"/>
              </a:rPr>
              <a:t>, lai </a:t>
            </a:r>
            <a:r>
              <a:rPr lang="lv-LV" sz="2800" b="1" dirty="0" smtClean="0">
                <a:latin typeface="+mn-lt"/>
              </a:rPr>
              <a:t>uzbruktu</a:t>
            </a:r>
            <a:r>
              <a:rPr lang="lv-LV" sz="2800" dirty="0" smtClean="0">
                <a:latin typeface="+mn-lt"/>
              </a:rPr>
              <a:t> ģimenes galvām - tēviem ar </a:t>
            </a:r>
            <a:r>
              <a:rPr lang="lv-LV" sz="2800" b="1" dirty="0" smtClean="0">
                <a:latin typeface="+mn-lt"/>
              </a:rPr>
              <a:t>kārdinājumiem</a:t>
            </a:r>
            <a:r>
              <a:rPr lang="lv-LV" sz="2800" dirty="0" smtClean="0">
                <a:latin typeface="+mn-lt"/>
              </a:rPr>
              <a:t>. </a:t>
            </a:r>
          </a:p>
        </p:txBody>
      </p:sp>
      <p:pic>
        <p:nvPicPr>
          <p:cNvPr id="31746" name="Picture 2"/>
          <p:cNvPicPr>
            <a:picLocks noChangeAspect="1" noChangeArrowheads="1"/>
          </p:cNvPicPr>
          <p:nvPr/>
        </p:nvPicPr>
        <p:blipFill>
          <a:blip r:embed="rId2" cstate="print"/>
          <a:srcRect/>
          <a:stretch>
            <a:fillRect/>
          </a:stretch>
        </p:blipFill>
        <p:spPr bwMode="auto">
          <a:xfrm>
            <a:off x="827584" y="2960947"/>
            <a:ext cx="7128792" cy="374441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 calcmode="lin" valueType="num">
                                      <p:cBhvr additive="base">
                                        <p:cTn id="1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11">
                                            <p:txEl>
                                              <p:pRg st="1" end="1"/>
                                            </p:txEl>
                                          </p:spTgt>
                                        </p:tgtEl>
                                        <p:attrNameLst>
                                          <p:attrName>style.visibility</p:attrName>
                                        </p:attrNameLst>
                                      </p:cBhvr>
                                      <p:to>
                                        <p:strVal val="visible"/>
                                      </p:to>
                                    </p:set>
                                    <p:anim calcmode="lin" valueType="num">
                                      <p:cBhvr additive="base">
                                        <p:cTn id="16"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anim calcmode="lin" valueType="num">
                                      <p:cBhvr additive="base">
                                        <p:cTn id="21"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31746"/>
                                        </p:tgtEl>
                                        <p:attrNameLst>
                                          <p:attrName>style.visibility</p:attrName>
                                        </p:attrNameLst>
                                      </p:cBhvr>
                                      <p:to>
                                        <p:strVal val="visible"/>
                                      </p:to>
                                    </p:set>
                                    <p:animEffect transition="in" filter="fade">
                                      <p:cBhvr>
                                        <p:cTn id="26" dur="2000"/>
                                        <p:tgtEl>
                                          <p:spTgt spid="31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p>
            <a:fld id="{BBA0C088-3771-4832-83BA-98E73BF1A6C6}" type="slidenum">
              <a:rPr lang="en-US" smtClean="0"/>
              <a:pPr/>
              <a:t>4</a:t>
            </a:fld>
            <a:endParaRPr lang="en-US" smtClean="0"/>
          </a:p>
        </p:txBody>
      </p:sp>
      <p:sp>
        <p:nvSpPr>
          <p:cNvPr id="47106" name="Rectangle 2"/>
          <p:cNvSpPr>
            <a:spLocks noGrp="1" noChangeArrowheads="1"/>
          </p:cNvSpPr>
          <p:nvPr>
            <p:ph type="title"/>
          </p:nvPr>
        </p:nvSpPr>
        <p:spPr>
          <a:xfrm>
            <a:off x="428625" y="0"/>
            <a:ext cx="8229600" cy="706438"/>
          </a:xfrm>
        </p:spPr>
        <p:txBody>
          <a:bodyPr/>
          <a:lstStyle/>
          <a:p>
            <a:pPr marL="762000" indent="-762000" eaLnBrk="1" hangingPunct="1">
              <a:defRPr/>
            </a:pPr>
            <a:r>
              <a:rPr lang="lv-LV" b="1" dirty="0" smtClean="0">
                <a:solidFill>
                  <a:srgbClr val="F8F204"/>
                </a:solidFill>
              </a:rPr>
              <a:t>Dievs atbildību </a:t>
            </a:r>
            <a:r>
              <a:rPr lang="lv-LV" b="1" dirty="0">
                <a:solidFill>
                  <a:srgbClr val="F8F204"/>
                </a:solidFill>
              </a:rPr>
              <a:t>uztic </a:t>
            </a:r>
            <a:r>
              <a:rPr lang="lv-LV" b="1" dirty="0" smtClean="0">
                <a:solidFill>
                  <a:srgbClr val="F8F204"/>
                </a:solidFill>
              </a:rPr>
              <a:t>Ādamam </a:t>
            </a:r>
            <a:endParaRPr lang="en-US" b="1" dirty="0" smtClean="0">
              <a:solidFill>
                <a:srgbClr val="F8F204"/>
              </a:solidFill>
            </a:endParaRPr>
          </a:p>
        </p:txBody>
      </p:sp>
      <p:sp>
        <p:nvSpPr>
          <p:cNvPr id="7" name="Rectangle 6"/>
          <p:cNvSpPr>
            <a:spLocks noChangeArrowheads="1"/>
          </p:cNvSpPr>
          <p:nvPr/>
        </p:nvSpPr>
        <p:spPr bwMode="auto">
          <a:xfrm>
            <a:off x="0" y="642938"/>
            <a:ext cx="9144000" cy="2419124"/>
          </a:xfrm>
          <a:prstGeom prst="rect">
            <a:avLst/>
          </a:prstGeom>
          <a:noFill/>
          <a:ln w="9525">
            <a:noFill/>
            <a:miter lim="800000"/>
            <a:headEnd/>
            <a:tailEnd/>
          </a:ln>
        </p:spPr>
        <p:txBody>
          <a:bodyPr>
            <a:spAutoFit/>
          </a:bodyPr>
          <a:lstStyle/>
          <a:p>
            <a:pPr eaLnBrk="1" hangingPunct="1">
              <a:lnSpc>
                <a:spcPct val="90000"/>
              </a:lnSpc>
              <a:buFont typeface="Wingdings" pitchFamily="2" charset="2"/>
              <a:buNone/>
            </a:pPr>
            <a:r>
              <a:rPr lang="lv-LV" sz="2800" b="1" dirty="0">
                <a:solidFill>
                  <a:srgbClr val="F8F204"/>
                </a:solidFill>
              </a:rPr>
              <a:t>Dievs Ēdenes dārzā bija aizliedzis tikai </a:t>
            </a:r>
            <a:r>
              <a:rPr lang="lv-LV" sz="2800" b="1" dirty="0" smtClean="0">
                <a:solidFill>
                  <a:srgbClr val="F8F204"/>
                </a:solidFill>
              </a:rPr>
              <a:t>1 </a:t>
            </a:r>
            <a:r>
              <a:rPr lang="lv-LV" sz="2800" b="1" dirty="0">
                <a:solidFill>
                  <a:srgbClr val="F8F204"/>
                </a:solidFill>
              </a:rPr>
              <a:t>lietu:</a:t>
            </a:r>
          </a:p>
          <a:p>
            <a:pPr eaLnBrk="1" hangingPunct="1">
              <a:lnSpc>
                <a:spcPct val="90000"/>
              </a:lnSpc>
            </a:pPr>
            <a:r>
              <a:rPr lang="lv-LV" sz="2800" dirty="0"/>
              <a:t>“</a:t>
            </a:r>
            <a:r>
              <a:rPr lang="lv-LV" sz="2800" i="1" dirty="0"/>
              <a:t>Un Dievs Tas Kungs pavēlēja cilvēkam, sacīdams: "No visiem dārza kokiem ēzdams ēd,  bet no laba un ļauna atzīšanas koka tev nebūs ēst, jo tai dienā, kad tu ēdīsi no tā, tu mirdams mirsi.</a:t>
            </a:r>
            <a:r>
              <a:rPr lang="lv-LV" sz="2800" dirty="0"/>
              <a:t>”” (1.Moz.2:16-17</a:t>
            </a:r>
            <a:r>
              <a:rPr lang="lv-LV" sz="2800" dirty="0" smtClean="0"/>
              <a:t>)</a:t>
            </a:r>
          </a:p>
          <a:p>
            <a:pPr eaLnBrk="1" hangingPunct="1">
              <a:lnSpc>
                <a:spcPct val="90000"/>
              </a:lnSpc>
            </a:pPr>
            <a:endParaRPr lang="lv-LV" sz="2800" dirty="0" smtClean="0">
              <a:solidFill>
                <a:srgbClr val="FF0000"/>
              </a:solidFill>
            </a:endParaRPr>
          </a:p>
        </p:txBody>
      </p:sp>
      <p:sp>
        <p:nvSpPr>
          <p:cNvPr id="8" name="Rectangle 7"/>
          <p:cNvSpPr/>
          <p:nvPr/>
        </p:nvSpPr>
        <p:spPr>
          <a:xfrm>
            <a:off x="0" y="2600908"/>
            <a:ext cx="9144000" cy="1255728"/>
          </a:xfrm>
          <a:prstGeom prst="rect">
            <a:avLst/>
          </a:prstGeom>
        </p:spPr>
        <p:txBody>
          <a:bodyPr wrap="square">
            <a:spAutoFit/>
          </a:bodyPr>
          <a:lstStyle/>
          <a:p>
            <a:pPr eaLnBrk="1" hangingPunct="1">
              <a:lnSpc>
                <a:spcPct val="90000"/>
              </a:lnSpc>
              <a:buFont typeface="Arial" pitchFamily="34" charset="0"/>
              <a:buChar char="•"/>
            </a:pPr>
            <a:r>
              <a:rPr lang="lv-LV" sz="2800" b="1" dirty="0" smtClean="0">
                <a:solidFill>
                  <a:srgbClr val="F8F204"/>
                </a:solidFill>
              </a:rPr>
              <a:t>Kad Dievs izsaka aizliegumu, Ieva vēl nav radīta.</a:t>
            </a:r>
          </a:p>
          <a:p>
            <a:pPr eaLnBrk="1" hangingPunct="1">
              <a:lnSpc>
                <a:spcPct val="90000"/>
              </a:lnSpc>
              <a:buFont typeface="Arial" pitchFamily="34" charset="0"/>
              <a:buChar char="•"/>
            </a:pPr>
            <a:r>
              <a:rPr lang="lv-LV" sz="2800" b="1" dirty="0" smtClean="0">
                <a:solidFill>
                  <a:srgbClr val="F8F204"/>
                </a:solidFill>
              </a:rPr>
              <a:t>Bībelē pie grēkā krišanas visur tiek vainots Ādams.</a:t>
            </a:r>
          </a:p>
        </p:txBody>
      </p:sp>
      <p:pic>
        <p:nvPicPr>
          <p:cNvPr id="11266" name="Picture 2" descr="dzivei.lv - Kas ir Mēness dienas un kā tās mūs ietekmē?"/>
          <p:cNvPicPr>
            <a:picLocks noChangeAspect="1" noChangeArrowheads="1"/>
          </p:cNvPicPr>
          <p:nvPr/>
        </p:nvPicPr>
        <p:blipFill>
          <a:blip r:embed="rId2" cstate="print"/>
          <a:srcRect/>
          <a:stretch>
            <a:fillRect/>
          </a:stretch>
        </p:blipFill>
        <p:spPr bwMode="auto">
          <a:xfrm>
            <a:off x="1403648" y="3464941"/>
            <a:ext cx="7600503" cy="3392997"/>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additive="base">
                                        <p:cTn id="7" dur="500" fill="hold"/>
                                        <p:tgtEl>
                                          <p:spTgt spid="47106"/>
                                        </p:tgtEl>
                                        <p:attrNameLst>
                                          <p:attrName>ppt_x</p:attrName>
                                        </p:attrNameLst>
                                      </p:cBhvr>
                                      <p:tavLst>
                                        <p:tav tm="0">
                                          <p:val>
                                            <p:strVal val="#ppt_x"/>
                                          </p:val>
                                        </p:tav>
                                        <p:tav tm="100000">
                                          <p:val>
                                            <p:strVal val="#ppt_x"/>
                                          </p:val>
                                        </p:tav>
                                      </p:tavLst>
                                    </p:anim>
                                    <p:anim calcmode="lin" valueType="num">
                                      <p:cBhvr additive="base">
                                        <p:cTn id="8" dur="500" fill="hold"/>
                                        <p:tgtEl>
                                          <p:spTgt spid="4710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1266"/>
                                        </p:tgtEl>
                                        <p:attrNameLst>
                                          <p:attrName>style.visibility</p:attrName>
                                        </p:attrNameLst>
                                      </p:cBhvr>
                                      <p:to>
                                        <p:strVal val="visible"/>
                                      </p:to>
                                    </p:set>
                                    <p:animEffect transition="in" filter="fade">
                                      <p:cBhvr>
                                        <p:cTn id="16" dur="2000"/>
                                        <p:tgtEl>
                                          <p:spTgt spid="1126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 calcmode="lin" valueType="num">
                                      <p:cBhvr additive="base">
                                        <p:cTn id="20"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 calcmode="lin" valueType="num">
                                      <p:cBhvr additive="base">
                                        <p:cTn id="2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0675" y="908720"/>
            <a:ext cx="6353175" cy="1081088"/>
          </a:xfrm>
        </p:spPr>
        <p:txBody>
          <a:bodyPr/>
          <a:lstStyle/>
          <a:p>
            <a:pPr>
              <a:defRPr/>
            </a:pPr>
            <a:r>
              <a:rPr lang="lv-LV" sz="2500" i="1" dirty="0" smtClean="0"/>
              <a:t>„18 Un Dievs Tas Kungs sacīja: "</a:t>
            </a:r>
            <a:r>
              <a:rPr lang="lv-LV" sz="2500" b="1" i="1" dirty="0" smtClean="0">
                <a:solidFill>
                  <a:srgbClr val="F8F204"/>
                </a:solidFill>
              </a:rPr>
              <a:t>Nav labi cilvēkam būt vienam</a:t>
            </a:r>
            <a:r>
              <a:rPr lang="lv-LV" sz="2500" i="1" dirty="0" smtClean="0"/>
              <a:t>; Es viņam </a:t>
            </a:r>
            <a:r>
              <a:rPr lang="lv-LV" sz="2500" b="1" i="1" dirty="0" smtClean="0">
                <a:solidFill>
                  <a:srgbClr val="F8F204"/>
                </a:solidFill>
              </a:rPr>
              <a:t>darīšu palīgu</a:t>
            </a:r>
            <a:r>
              <a:rPr lang="lv-LV" sz="2500" i="1" dirty="0" smtClean="0"/>
              <a:t>, kas </a:t>
            </a:r>
            <a:r>
              <a:rPr lang="lv-LV" sz="2500" b="1" i="1" dirty="0" smtClean="0">
                <a:solidFill>
                  <a:srgbClr val="F8F204"/>
                </a:solidFill>
              </a:rPr>
              <a:t>atbilstu viņam</a:t>
            </a:r>
            <a:r>
              <a:rPr lang="lv-LV" sz="2500" i="1" dirty="0" smtClean="0"/>
              <a:t>.“ ... 21 Un Dievs Tas Kungs lika cietam miegam nākt pār cilvēku; un tas aizmiga, un Viņš </a:t>
            </a:r>
            <a:r>
              <a:rPr lang="lv-LV" sz="2500" b="1" i="1" dirty="0" smtClean="0">
                <a:solidFill>
                  <a:srgbClr val="F8F204"/>
                </a:solidFill>
              </a:rPr>
              <a:t>izņēma vienu no viņa ribām</a:t>
            </a:r>
            <a:r>
              <a:rPr lang="lv-LV" sz="2500" i="1" dirty="0" smtClean="0"/>
              <a:t>, aizpildīdams vietu ar miesu. 22 Šo ribu, ko Viņš no cilvēka bija ņēmis, Dievs Tas Kungs </a:t>
            </a:r>
            <a:r>
              <a:rPr lang="lv-LV" sz="2500" b="1" i="1" dirty="0" smtClean="0">
                <a:solidFill>
                  <a:srgbClr val="F8F204"/>
                </a:solidFill>
              </a:rPr>
              <a:t>izveidoja par sievu </a:t>
            </a:r>
            <a:r>
              <a:rPr lang="lv-LV" sz="2500" i="1" dirty="0" smtClean="0"/>
              <a:t>un pieveda to pie cilvēka. 23 Tad cilvēks sacīja: "</a:t>
            </a:r>
            <a:r>
              <a:rPr lang="lv-LV" sz="2500" b="1" i="1" dirty="0" smtClean="0">
                <a:solidFill>
                  <a:srgbClr val="F8F204"/>
                </a:solidFill>
              </a:rPr>
              <a:t>Šī tiešām ir kauls no mana kaula un miesa no manas miesas</a:t>
            </a:r>
            <a:r>
              <a:rPr lang="lv-LV" sz="2500" i="1" dirty="0" smtClean="0"/>
              <a:t>! Un viņa </a:t>
            </a:r>
            <a:r>
              <a:rPr lang="lv-LV" sz="2500" b="1" i="1" dirty="0" smtClean="0">
                <a:solidFill>
                  <a:srgbClr val="F8F204"/>
                </a:solidFill>
              </a:rPr>
              <a:t>sauksies par sievu</a:t>
            </a:r>
            <a:r>
              <a:rPr lang="lv-LV" sz="2500" i="1" dirty="0" smtClean="0"/>
              <a:t>, jo tā ir no vīra ņemta.” (1.Moz.2:16-18,21-23)</a:t>
            </a:r>
            <a:endParaRPr lang="en-US" sz="2500" i="1" dirty="0" smtClean="0"/>
          </a:p>
        </p:txBody>
      </p:sp>
      <p:pic>
        <p:nvPicPr>
          <p:cNvPr id="4102" name="Picture 6" descr="http://t1.gstatic.com/images?q=tbn:ANd9GcS7GOelU1f2F80OIjEinMsjGeX2Mb9kiKhVCzgqVO6ikqXjpmp4"/>
          <p:cNvPicPr>
            <a:picLocks noChangeAspect="1" noChangeArrowheads="1"/>
          </p:cNvPicPr>
          <p:nvPr/>
        </p:nvPicPr>
        <p:blipFill>
          <a:blip r:embed="rId2" cstate="print"/>
          <a:srcRect/>
          <a:stretch>
            <a:fillRect/>
          </a:stretch>
        </p:blipFill>
        <p:spPr bwMode="auto">
          <a:xfrm>
            <a:off x="5849954" y="980728"/>
            <a:ext cx="3294045" cy="5148333"/>
          </a:xfrm>
          <a:prstGeom prst="rect">
            <a:avLst/>
          </a:prstGeom>
          <a:ln>
            <a:noFill/>
          </a:ln>
          <a:effectLst>
            <a:softEdge rad="112500"/>
          </a:effectLst>
        </p:spPr>
      </p:pic>
      <p:sp>
        <p:nvSpPr>
          <p:cNvPr id="7172" name="Slide Number Placeholder 5"/>
          <p:cNvSpPr>
            <a:spLocks noGrp="1"/>
          </p:cNvSpPr>
          <p:nvPr>
            <p:ph type="sldNum" sz="quarter" idx="12"/>
          </p:nvPr>
        </p:nvSpPr>
        <p:spPr>
          <a:noFill/>
        </p:spPr>
        <p:txBody>
          <a:bodyPr/>
          <a:lstStyle/>
          <a:p>
            <a:fld id="{CE1C3E87-D66C-444C-BBB4-C363555118F4}" type="slidenum">
              <a:rPr lang="lv-LV" smtClean="0"/>
              <a:pPr/>
              <a:t>5</a:t>
            </a:fld>
            <a:endParaRPr lang="lv-LV" smtClean="0"/>
          </a:p>
        </p:txBody>
      </p:sp>
      <p:sp>
        <p:nvSpPr>
          <p:cNvPr id="7" name="Rectangle 6"/>
          <p:cNvSpPr>
            <a:spLocks noChangeArrowheads="1"/>
          </p:cNvSpPr>
          <p:nvPr/>
        </p:nvSpPr>
        <p:spPr bwMode="auto">
          <a:xfrm>
            <a:off x="0" y="82369"/>
            <a:ext cx="9144000" cy="646331"/>
          </a:xfrm>
          <a:prstGeom prst="rect">
            <a:avLst/>
          </a:prstGeom>
          <a:noFill/>
          <a:ln w="9525">
            <a:noFill/>
            <a:miter lim="800000"/>
            <a:headEnd/>
            <a:tailEnd/>
          </a:ln>
        </p:spPr>
        <p:txBody>
          <a:bodyPr>
            <a:spAutoFit/>
          </a:bodyPr>
          <a:lstStyle/>
          <a:p>
            <a:pPr algn="ctr" eaLnBrk="1" hangingPunct="1">
              <a:lnSpc>
                <a:spcPct val="90000"/>
              </a:lnSpc>
              <a:buFont typeface="Wingdings" pitchFamily="2" charset="2"/>
              <a:buNone/>
            </a:pPr>
            <a:r>
              <a:rPr lang="lv-LV" sz="4000" b="1" dirty="0" smtClean="0">
                <a:solidFill>
                  <a:srgbClr val="F8F204"/>
                </a:solidFill>
              </a:rPr>
              <a:t>Palīga r</a:t>
            </a:r>
            <a:r>
              <a:rPr lang="lv-LV" sz="4000" b="1" dirty="0" smtClean="0">
                <a:solidFill>
                  <a:srgbClr val="F8F204"/>
                </a:solidFill>
              </a:rPr>
              <a:t>adīšana </a:t>
            </a:r>
            <a:r>
              <a:rPr lang="lv-LV" sz="4000" b="1" dirty="0" smtClean="0">
                <a:solidFill>
                  <a:srgbClr val="F8F204"/>
                </a:solidFill>
              </a:rPr>
              <a:t>pēc aizlieguma</a:t>
            </a:r>
            <a:endParaRPr lang="lv-LV" sz="4000" b="1" dirty="0">
              <a:solidFill>
                <a:srgbClr val="F8F204"/>
              </a:solidFill>
            </a:endParaRPr>
          </a:p>
        </p:txBody>
      </p:sp>
    </p:spTree>
    <p:extLst>
      <p:ext uri="{BB962C8B-B14F-4D97-AF65-F5344CB8AC3E}">
        <p14:creationId xmlns:p14="http://schemas.microsoft.com/office/powerpoint/2010/main" xmlns="" val="2767960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2"/>
                                        </p:tgtEl>
                                        <p:attrNameLst>
                                          <p:attrName>style.visibility</p:attrName>
                                        </p:attrNameLst>
                                      </p:cBhvr>
                                      <p:to>
                                        <p:strVal val="visible"/>
                                      </p:to>
                                    </p:set>
                                    <p:animEffect transition="in" filter="fade">
                                      <p:cBhvr>
                                        <p:cTn id="11" dur="2000"/>
                                        <p:tgtEl>
                                          <p:spTgt spid="4102"/>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10244">
                                            <p:txEl>
                                              <p:pRg st="0" end="0"/>
                                            </p:txEl>
                                          </p:spTgt>
                                        </p:tgtEl>
                                        <p:attrNameLst>
                                          <p:attrName>style.visibility</p:attrName>
                                        </p:attrNameLst>
                                      </p:cBhvr>
                                      <p:to>
                                        <p:strVal val="visible"/>
                                      </p:to>
                                    </p:set>
                                    <p:anim calcmode="lin" valueType="num">
                                      <p:cBhvr additive="base">
                                        <p:cTn id="15"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765175"/>
            <a:ext cx="9144000" cy="2378074"/>
          </a:xfrm>
        </p:spPr>
        <p:txBody>
          <a:bodyPr/>
          <a:lstStyle/>
          <a:p>
            <a:pPr marL="0" indent="0">
              <a:spcBef>
                <a:spcPts val="0"/>
              </a:spcBef>
              <a:buNone/>
            </a:pPr>
            <a:r>
              <a:rPr lang="lv-LV" sz="2800" i="1" dirty="0" smtClean="0"/>
              <a:t>24 Tādēļ vīrs atstās tēvu un māti un pieķersies savai sievai, un tie kļūs par vienu miesu."”</a:t>
            </a:r>
          </a:p>
          <a:p>
            <a:pPr marL="0" indent="0">
              <a:spcBef>
                <a:spcPts val="0"/>
              </a:spcBef>
            </a:pPr>
            <a:r>
              <a:rPr lang="lv-LV" sz="2600" dirty="0" smtClean="0"/>
              <a:t>Jau pie radīšanas </a:t>
            </a:r>
            <a:r>
              <a:rPr lang="lv-LV" sz="2600" b="1" dirty="0" smtClean="0"/>
              <a:t>Dievs izveido </a:t>
            </a:r>
            <a:r>
              <a:rPr lang="lv-LV" sz="2600" dirty="0" smtClean="0"/>
              <a:t>šo </a:t>
            </a:r>
            <a:r>
              <a:rPr lang="lv-LV" sz="2600" b="1" dirty="0" smtClean="0"/>
              <a:t>svētīgo laulības kārtu</a:t>
            </a:r>
            <a:r>
              <a:rPr lang="lv-LV" sz="2600" dirty="0" smtClean="0"/>
              <a:t>. Šie vārdi </a:t>
            </a:r>
            <a:r>
              <a:rPr lang="lv-LV" sz="2600" b="1" dirty="0" smtClean="0"/>
              <a:t>katru reizi </a:t>
            </a:r>
            <a:r>
              <a:rPr lang="lv-LV" sz="2600" dirty="0" smtClean="0"/>
              <a:t>tiek </a:t>
            </a:r>
            <a:r>
              <a:rPr lang="lv-LV" sz="2600" b="1" dirty="0" smtClean="0"/>
              <a:t>atkārtoti</a:t>
            </a:r>
            <a:r>
              <a:rPr lang="lv-LV" sz="2600" dirty="0" smtClean="0"/>
              <a:t> katrās </a:t>
            </a:r>
            <a:r>
              <a:rPr lang="lv-LV" sz="2600" b="1" dirty="0" smtClean="0"/>
              <a:t>laulībās baznīcā</a:t>
            </a:r>
            <a:r>
              <a:rPr lang="lv-LV" sz="2600" dirty="0" smtClean="0"/>
              <a:t>.</a:t>
            </a:r>
          </a:p>
        </p:txBody>
      </p:sp>
      <p:sp>
        <p:nvSpPr>
          <p:cNvPr id="4" name="Rectangle 2"/>
          <p:cNvSpPr>
            <a:spLocks noGrp="1" noChangeArrowheads="1"/>
          </p:cNvSpPr>
          <p:nvPr>
            <p:ph type="title" idx="4294967295"/>
          </p:nvPr>
        </p:nvSpPr>
        <p:spPr>
          <a:xfrm>
            <a:off x="468313" y="0"/>
            <a:ext cx="8229600" cy="850900"/>
          </a:xfrm>
        </p:spPr>
        <p:txBody>
          <a:bodyPr/>
          <a:lstStyle/>
          <a:p>
            <a:pPr eaLnBrk="1" hangingPunct="1"/>
            <a:r>
              <a:rPr lang="lv-LV" sz="4000" b="1" kern="1200" dirty="0" smtClean="0">
                <a:solidFill>
                  <a:srgbClr val="F8F204"/>
                </a:solidFill>
                <a:latin typeface="Tahoma" pitchFamily="34" charset="0"/>
                <a:ea typeface="+mn-ea"/>
                <a:cs typeface="+mn-cs"/>
              </a:rPr>
              <a:t>Laulības izveidošana</a:t>
            </a:r>
            <a:endParaRPr lang="lv-LV" sz="4000" b="1" kern="1200" dirty="0">
              <a:solidFill>
                <a:srgbClr val="F8F204"/>
              </a:solidFill>
              <a:latin typeface="Tahoma" pitchFamily="34" charset="0"/>
              <a:ea typeface="+mn-ea"/>
              <a:cs typeface="+mn-cs"/>
            </a:endParaRPr>
          </a:p>
        </p:txBody>
      </p:sp>
      <p:pic>
        <p:nvPicPr>
          <p:cNvPr id="5" name="Picture 8" descr="radi$ana"/>
          <p:cNvPicPr>
            <a:picLocks noChangeAspect="1" noChangeArrowheads="1"/>
          </p:cNvPicPr>
          <p:nvPr/>
        </p:nvPicPr>
        <p:blipFill>
          <a:blip r:embed="rId2" cstate="print"/>
          <a:srcRect/>
          <a:stretch>
            <a:fillRect/>
          </a:stretch>
        </p:blipFill>
        <p:spPr bwMode="auto">
          <a:xfrm>
            <a:off x="395536" y="2960949"/>
            <a:ext cx="4140200" cy="3897052"/>
          </a:xfrm>
          <a:prstGeom prst="rect">
            <a:avLst/>
          </a:prstGeom>
          <a:ln>
            <a:noFill/>
          </a:ln>
          <a:effectLst>
            <a:softEdge rad="112500"/>
          </a:effectLst>
        </p:spPr>
      </p:pic>
      <p:pic>
        <p:nvPicPr>
          <p:cNvPr id="4102" name="Picture 6" descr="http://t1.gstatic.com/images?q=tbn:ANd9GcS7GOelU1f2F80OIjEinMsjGeX2Mb9kiKhVCzgqVO6ikqXjpmp4"/>
          <p:cNvPicPr>
            <a:picLocks noChangeAspect="1" noChangeArrowheads="1"/>
          </p:cNvPicPr>
          <p:nvPr/>
        </p:nvPicPr>
        <p:blipFill>
          <a:blip r:embed="rId3" cstate="print"/>
          <a:srcRect/>
          <a:stretch>
            <a:fillRect/>
          </a:stretch>
        </p:blipFill>
        <p:spPr bwMode="auto">
          <a:xfrm>
            <a:off x="4857752" y="2708920"/>
            <a:ext cx="3890712" cy="4149080"/>
          </a:xfrm>
          <a:prstGeom prst="rect">
            <a:avLst/>
          </a:prstGeom>
          <a:ln>
            <a:noFill/>
          </a:ln>
          <a:effectLst>
            <a:softEdge rad="112500"/>
          </a:effectLst>
        </p:spPr>
      </p:pic>
      <p:pic>
        <p:nvPicPr>
          <p:cNvPr id="6" name="Picture 8"/>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358082" y="-214338"/>
            <a:ext cx="1946275" cy="1300163"/>
          </a:xfrm>
          <a:prstGeom prst="rect">
            <a:avLst/>
          </a:prstGeom>
          <a:noFill/>
          <a:ln w="9525">
            <a:noFill/>
            <a:miter lim="800000"/>
            <a:headEnd/>
            <a:tailEnd/>
          </a:ln>
        </p:spPr>
      </p:pic>
    </p:spTree>
    <p:extLst>
      <p:ext uri="{BB962C8B-B14F-4D97-AF65-F5344CB8AC3E}">
        <p14:creationId xmlns:p14="http://schemas.microsoft.com/office/powerpoint/2010/main" xmlns="" val="4254748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9"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500"/>
                            </p:stCondLst>
                            <p:childTnLst>
                              <p:par>
                                <p:cTn id="13" presetID="2" presetClass="entr" presetSubtype="4" fill="hold" grpId="0" nodeType="afterEffect">
                                  <p:stCondLst>
                                    <p:cond delay="0"/>
                                  </p:stCondLst>
                                  <p:childTnLst>
                                    <p:set>
                                      <p:cBhvr>
                                        <p:cTn id="14" dur="1" fill="hold">
                                          <p:stCondLst>
                                            <p:cond delay="0"/>
                                          </p:stCondLst>
                                        </p:cTn>
                                        <p:tgtEl>
                                          <p:spTgt spid="10244">
                                            <p:txEl>
                                              <p:pRg st="0" end="0"/>
                                            </p:txEl>
                                          </p:spTgt>
                                        </p:tgtEl>
                                        <p:attrNameLst>
                                          <p:attrName>style.visibility</p:attrName>
                                        </p:attrNameLst>
                                      </p:cBhvr>
                                      <p:to>
                                        <p:strVal val="visible"/>
                                      </p:to>
                                    </p:set>
                                    <p:anim calcmode="lin" valueType="num">
                                      <p:cBhvr additive="base">
                                        <p:cTn id="15"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10244">
                                            <p:txEl>
                                              <p:pRg st="1" end="1"/>
                                            </p:txEl>
                                          </p:spTgt>
                                        </p:tgtEl>
                                        <p:attrNameLst>
                                          <p:attrName>style.visibility</p:attrName>
                                        </p:attrNameLst>
                                      </p:cBhvr>
                                      <p:to>
                                        <p:strVal val="visible"/>
                                      </p:to>
                                    </p:set>
                                    <p:anim calcmode="lin" valueType="num">
                                      <p:cBhvr additive="base">
                                        <p:cTn id="20" dur="500" fill="hold"/>
                                        <p:tgtEl>
                                          <p:spTgt spid="10244">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0244">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1" presetClass="entr" presetSubtype="0" fill="hold" nodeType="afterEffect">
                                  <p:stCondLst>
                                    <p:cond delay="0"/>
                                  </p:stCondLst>
                                  <p:childTnLst>
                                    <p:set>
                                      <p:cBhvr>
                                        <p:cTn id="24" dur="1" fill="hold">
                                          <p:stCondLst>
                                            <p:cond delay="499"/>
                                          </p:stCondLst>
                                        </p:cTn>
                                        <p:tgtEl>
                                          <p:spTgt spid="5"/>
                                        </p:tgtEl>
                                        <p:attrNameLst>
                                          <p:attrName>style.visibility</p:attrName>
                                        </p:attrNameLst>
                                      </p:cBhvr>
                                      <p:to>
                                        <p:strVal val="visible"/>
                                      </p:to>
                                    </p:se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4102"/>
                                        </p:tgtEl>
                                        <p:attrNameLst>
                                          <p:attrName>style.visibility</p:attrName>
                                        </p:attrNameLst>
                                      </p:cBhvr>
                                      <p:to>
                                        <p:strVal val="visible"/>
                                      </p:to>
                                    </p:set>
                                    <p:animEffect transition="in" filter="fade">
                                      <p:cBhvr>
                                        <p:cTn id="28" dur="20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4"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765175"/>
            <a:ext cx="6084168" cy="2378074"/>
          </a:xfrm>
        </p:spPr>
        <p:txBody>
          <a:bodyPr/>
          <a:lstStyle/>
          <a:p>
            <a:pPr marL="0" indent="0">
              <a:spcBef>
                <a:spcPts val="0"/>
              </a:spcBef>
            </a:pPr>
            <a:r>
              <a:rPr lang="lv-LV" sz="2600" b="1" dirty="0" smtClean="0"/>
              <a:t>Velns</a:t>
            </a:r>
            <a:r>
              <a:rPr lang="lv-LV" sz="2600" dirty="0" smtClean="0"/>
              <a:t> visādā veidā </a:t>
            </a:r>
            <a:r>
              <a:rPr lang="lv-LV" sz="2600" b="1" dirty="0" smtClean="0"/>
              <a:t>uzbrūk</a:t>
            </a:r>
            <a:r>
              <a:rPr lang="lv-LV" sz="2600" dirty="0" smtClean="0"/>
              <a:t> laulāto kārtai, jo zina, ja </a:t>
            </a:r>
            <a:r>
              <a:rPr lang="lv-LV" sz="2600" b="1" dirty="0" smtClean="0"/>
              <a:t>izjauks laulību</a:t>
            </a:r>
            <a:r>
              <a:rPr lang="lv-LV" sz="2600" dirty="0" smtClean="0"/>
              <a:t>,     </a:t>
            </a:r>
            <a:r>
              <a:rPr lang="lv-LV" sz="2600" dirty="0" smtClean="0"/>
              <a:t>tad </a:t>
            </a:r>
            <a:r>
              <a:rPr lang="lv-LV" sz="2600" b="1" dirty="0" smtClean="0"/>
              <a:t>nelaimīgs</a:t>
            </a:r>
            <a:r>
              <a:rPr lang="lv-LV" sz="2600" dirty="0"/>
              <a:t> </a:t>
            </a:r>
            <a:r>
              <a:rPr lang="lv-LV" sz="2600" dirty="0" smtClean="0"/>
              <a:t>būs ne tikai viens, </a:t>
            </a:r>
            <a:r>
              <a:rPr lang="lv-LV" sz="2600" dirty="0" smtClean="0"/>
              <a:t>     bet </a:t>
            </a:r>
            <a:r>
              <a:rPr lang="lv-LV" sz="2600" dirty="0" smtClean="0"/>
              <a:t>daudzi.</a:t>
            </a:r>
          </a:p>
          <a:p>
            <a:pPr marL="0" indent="0">
              <a:spcBef>
                <a:spcPts val="0"/>
              </a:spcBef>
            </a:pPr>
            <a:r>
              <a:rPr lang="lv-LV" sz="2600" b="1" dirty="0" smtClean="0"/>
              <a:t>Velns uzbrūk </a:t>
            </a:r>
            <a:r>
              <a:rPr lang="lv-LV" sz="2600" b="1" dirty="0" smtClean="0"/>
              <a:t>tēviem</a:t>
            </a:r>
            <a:r>
              <a:rPr lang="lv-LV" sz="2600" dirty="0" smtClean="0"/>
              <a:t>, jo viņš zina, </a:t>
            </a:r>
            <a:r>
              <a:rPr lang="lv-LV" sz="2600" dirty="0" smtClean="0"/>
              <a:t> jo </a:t>
            </a:r>
            <a:r>
              <a:rPr lang="lv-LV" sz="2600" dirty="0" smtClean="0"/>
              <a:t>zina, ja viņam izdosies </a:t>
            </a:r>
            <a:r>
              <a:rPr lang="lv-LV" sz="2600" b="1" dirty="0" smtClean="0"/>
              <a:t>novest no </a:t>
            </a:r>
            <a:r>
              <a:rPr lang="lv-LV" sz="2600" b="1" dirty="0" smtClean="0"/>
              <a:t>  ceļa</a:t>
            </a:r>
            <a:r>
              <a:rPr lang="lv-LV" sz="2600" dirty="0" smtClean="0"/>
              <a:t> </a:t>
            </a:r>
            <a:r>
              <a:rPr lang="lv-LV" sz="2600" dirty="0" smtClean="0"/>
              <a:t>tēvus, tad viņš būs </a:t>
            </a:r>
            <a:r>
              <a:rPr lang="lv-LV" sz="2600" b="1" dirty="0" smtClean="0"/>
              <a:t>padarījis</a:t>
            </a:r>
            <a:r>
              <a:rPr lang="lv-LV" sz="2600" dirty="0" smtClean="0"/>
              <a:t> </a:t>
            </a:r>
            <a:r>
              <a:rPr lang="lv-LV" sz="2600" dirty="0" smtClean="0"/>
              <a:t>   šos </a:t>
            </a:r>
            <a:r>
              <a:rPr lang="lv-LV" sz="2600" dirty="0" smtClean="0"/>
              <a:t>tēvus </a:t>
            </a:r>
            <a:r>
              <a:rPr lang="lv-LV" sz="2600" b="1" dirty="0" smtClean="0"/>
              <a:t>nederīgus sabiedrībai</a:t>
            </a:r>
            <a:r>
              <a:rPr lang="lv-LV" sz="2600" dirty="0" smtClean="0"/>
              <a:t>.</a:t>
            </a:r>
          </a:p>
          <a:p>
            <a:pPr marL="0" indent="0">
              <a:spcBef>
                <a:spcPts val="0"/>
              </a:spcBef>
            </a:pPr>
            <a:r>
              <a:rPr lang="lv-LV" sz="2800" b="1" dirty="0" smtClean="0"/>
              <a:t>Tēva amatā </a:t>
            </a:r>
            <a:r>
              <a:rPr lang="lv-LV" sz="2800" dirty="0" smtClean="0"/>
              <a:t>balstās </a:t>
            </a:r>
            <a:r>
              <a:rPr lang="lv-LV" sz="2800" dirty="0" smtClean="0"/>
              <a:t>visi </a:t>
            </a:r>
            <a:r>
              <a:rPr lang="lv-LV" sz="2800" b="1" dirty="0" smtClean="0"/>
              <a:t>priekšnieka </a:t>
            </a:r>
            <a:r>
              <a:rPr lang="lv-LV" sz="2800" b="1" dirty="0" smtClean="0"/>
              <a:t>amati</a:t>
            </a:r>
            <a:r>
              <a:rPr lang="lv-LV" sz="2800" dirty="0" smtClean="0"/>
              <a:t>.</a:t>
            </a:r>
            <a:endParaRPr lang="en-US" sz="2600" dirty="0" smtClean="0"/>
          </a:p>
          <a:p>
            <a:pPr marL="0" indent="0">
              <a:spcBef>
                <a:spcPts val="0"/>
              </a:spcBef>
            </a:pPr>
            <a:r>
              <a:rPr lang="lv-LV" sz="2800" i="1" dirty="0" smtClean="0"/>
              <a:t>„</a:t>
            </a:r>
            <a:r>
              <a:rPr lang="en-US" sz="2800" b="1" dirty="0" smtClean="0">
                <a:effectLst/>
              </a:rPr>
              <a:t> </a:t>
            </a:r>
            <a:r>
              <a:rPr lang="en-US" sz="2800" i="1" dirty="0">
                <a:effectLst/>
              </a:rPr>
              <a:t>ja </a:t>
            </a:r>
            <a:r>
              <a:rPr lang="en-US" sz="2800" i="1" dirty="0" err="1">
                <a:effectLst/>
              </a:rPr>
              <a:t>kas</a:t>
            </a:r>
            <a:r>
              <a:rPr lang="en-US" sz="2800" i="1" dirty="0">
                <a:effectLst/>
              </a:rPr>
              <a:t> </a:t>
            </a:r>
            <a:r>
              <a:rPr lang="en-US" sz="2800" i="1" dirty="0" err="1">
                <a:effectLst/>
              </a:rPr>
              <a:t>neprot</a:t>
            </a:r>
            <a:r>
              <a:rPr lang="en-US" sz="2800" i="1" dirty="0">
                <a:effectLst/>
              </a:rPr>
              <a:t> </a:t>
            </a:r>
            <a:r>
              <a:rPr lang="en-US" sz="2800" i="1" dirty="0" err="1">
                <a:effectLst/>
              </a:rPr>
              <a:t>valdīt</a:t>
            </a:r>
            <a:r>
              <a:rPr lang="en-US" sz="2800" i="1" dirty="0">
                <a:effectLst/>
              </a:rPr>
              <a:t> </a:t>
            </a:r>
            <a:r>
              <a:rPr lang="en-US" sz="2800" i="1" dirty="0" err="1">
                <a:effectLst/>
              </a:rPr>
              <a:t>sava</a:t>
            </a:r>
            <a:r>
              <a:rPr lang="en-US" sz="2800" i="1" dirty="0">
                <a:effectLst/>
              </a:rPr>
              <a:t> </a:t>
            </a:r>
            <a:r>
              <a:rPr lang="en-US" sz="2800" i="1" dirty="0" err="1">
                <a:effectLst/>
              </a:rPr>
              <a:t>paša</a:t>
            </a:r>
            <a:r>
              <a:rPr lang="en-US" sz="2800" i="1" dirty="0">
                <a:effectLst/>
              </a:rPr>
              <a:t> </a:t>
            </a:r>
            <a:r>
              <a:rPr lang="en-US" sz="2800" i="1" dirty="0" err="1">
                <a:effectLst/>
              </a:rPr>
              <a:t>namu</a:t>
            </a:r>
            <a:r>
              <a:rPr lang="en-US" sz="2800" i="1" dirty="0">
                <a:effectLst/>
              </a:rPr>
              <a:t>, </a:t>
            </a:r>
            <a:r>
              <a:rPr lang="en-US" sz="2800" i="1" dirty="0" err="1">
                <a:effectLst/>
              </a:rPr>
              <a:t>kā</a:t>
            </a:r>
            <a:r>
              <a:rPr lang="en-US" sz="2800" i="1" dirty="0">
                <a:effectLst/>
              </a:rPr>
              <a:t> </a:t>
            </a:r>
            <a:r>
              <a:rPr lang="en-US" sz="2800" i="1" dirty="0" err="1">
                <a:effectLst/>
              </a:rPr>
              <a:t>tas</a:t>
            </a:r>
            <a:r>
              <a:rPr lang="en-US" sz="2800" i="1" dirty="0">
                <a:effectLst/>
              </a:rPr>
              <a:t> </a:t>
            </a:r>
            <a:r>
              <a:rPr lang="en-US" sz="2800" i="1" dirty="0" err="1">
                <a:effectLst/>
              </a:rPr>
              <a:t>gādās</a:t>
            </a:r>
            <a:r>
              <a:rPr lang="en-US" sz="2800" i="1" dirty="0">
                <a:effectLst/>
              </a:rPr>
              <a:t> par </a:t>
            </a:r>
            <a:r>
              <a:rPr lang="en-US" sz="2800" i="1" dirty="0" err="1">
                <a:effectLst/>
              </a:rPr>
              <a:t>Dieva</a:t>
            </a:r>
            <a:r>
              <a:rPr lang="en-US" sz="2800" i="1" dirty="0">
                <a:effectLst/>
              </a:rPr>
              <a:t> </a:t>
            </a:r>
            <a:r>
              <a:rPr lang="en-US" sz="2800" i="1" dirty="0" err="1">
                <a:effectLst/>
              </a:rPr>
              <a:t>draudzi</a:t>
            </a:r>
            <a:r>
              <a:rPr lang="lv-LV" sz="2800" i="1" dirty="0" smtClean="0"/>
              <a:t>.” (1.Tim.3:5</a:t>
            </a:r>
            <a:r>
              <a:rPr lang="lv-LV" sz="2800" i="1" dirty="0" smtClean="0"/>
              <a:t>)</a:t>
            </a:r>
            <a:endParaRPr lang="lv-LV" sz="2800" i="1" dirty="0" smtClean="0"/>
          </a:p>
        </p:txBody>
      </p:sp>
      <p:sp>
        <p:nvSpPr>
          <p:cNvPr id="4" name="Rectangle 2"/>
          <p:cNvSpPr>
            <a:spLocks noGrp="1" noChangeArrowheads="1"/>
          </p:cNvSpPr>
          <p:nvPr>
            <p:ph type="title" idx="4294967295"/>
          </p:nvPr>
        </p:nvSpPr>
        <p:spPr>
          <a:xfrm>
            <a:off x="5116" y="0"/>
            <a:ext cx="8229600" cy="850900"/>
          </a:xfrm>
        </p:spPr>
        <p:txBody>
          <a:bodyPr/>
          <a:lstStyle/>
          <a:p>
            <a:pPr eaLnBrk="1" hangingPunct="1"/>
            <a:r>
              <a:rPr lang="lv-LV" sz="4000" b="1" kern="1200" dirty="0" smtClean="0">
                <a:solidFill>
                  <a:srgbClr val="F8F204"/>
                </a:solidFill>
                <a:latin typeface="Tahoma" pitchFamily="34" charset="0"/>
                <a:ea typeface="+mn-ea"/>
                <a:cs typeface="+mn-cs"/>
              </a:rPr>
              <a:t>Velna uzbrukumi tēviem</a:t>
            </a:r>
            <a:endParaRPr lang="lv-LV" sz="4000" b="1" kern="1200" dirty="0">
              <a:solidFill>
                <a:srgbClr val="F8F204"/>
              </a:solidFill>
              <a:latin typeface="Tahoma" pitchFamily="34" charset="0"/>
              <a:ea typeface="+mn-ea"/>
              <a:cs typeface="+mn-cs"/>
            </a:endParaRPr>
          </a:p>
        </p:txBody>
      </p:sp>
      <p:pic>
        <p:nvPicPr>
          <p:cNvPr id="10242" name="Picture 2" descr="Temptation Of A Businessman With Angel And Devil Stock Photo, Picture And  Royalty Free Image. Image 30181666."/>
          <p:cNvPicPr>
            <a:picLocks noChangeAspect="1" noChangeArrowheads="1"/>
          </p:cNvPicPr>
          <p:nvPr/>
        </p:nvPicPr>
        <p:blipFill>
          <a:blip r:embed="rId2" cstate="print"/>
          <a:srcRect l="19583" r="13220"/>
          <a:stretch>
            <a:fillRect/>
          </a:stretch>
        </p:blipFill>
        <p:spPr bwMode="auto">
          <a:xfrm>
            <a:off x="5544108" y="1196752"/>
            <a:ext cx="3599892" cy="5661248"/>
          </a:xfrm>
          <a:prstGeom prst="rect">
            <a:avLst/>
          </a:prstGeom>
          <a:ln>
            <a:noFill/>
          </a:ln>
          <a:effectLst>
            <a:softEdge rad="112500"/>
          </a:effectLst>
        </p:spPr>
      </p:pic>
    </p:spTree>
    <p:extLst>
      <p:ext uri="{BB962C8B-B14F-4D97-AF65-F5344CB8AC3E}">
        <p14:creationId xmlns:p14="http://schemas.microsoft.com/office/powerpoint/2010/main" xmlns="" val="2146639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2"/>
                                        </p:tgtEl>
                                        <p:attrNameLst>
                                          <p:attrName>style.visibility</p:attrName>
                                        </p:attrNameLst>
                                      </p:cBhvr>
                                      <p:to>
                                        <p:strVal val="visible"/>
                                      </p:to>
                                    </p:set>
                                    <p:animEffect transition="in" filter="fade">
                                      <p:cBhvr>
                                        <p:cTn id="11" dur="2000"/>
                                        <p:tgtEl>
                                          <p:spTgt spid="10242"/>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10244">
                                            <p:txEl>
                                              <p:pRg st="0" end="0"/>
                                            </p:txEl>
                                          </p:spTgt>
                                        </p:tgtEl>
                                        <p:attrNameLst>
                                          <p:attrName>style.visibility</p:attrName>
                                        </p:attrNameLst>
                                      </p:cBhvr>
                                      <p:to>
                                        <p:strVal val="visible"/>
                                      </p:to>
                                    </p:set>
                                    <p:anim calcmode="lin" valueType="num">
                                      <p:cBhvr additive="base">
                                        <p:cTn id="15"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10244">
                                            <p:txEl>
                                              <p:pRg st="1" end="1"/>
                                            </p:txEl>
                                          </p:spTgt>
                                        </p:tgtEl>
                                        <p:attrNameLst>
                                          <p:attrName>style.visibility</p:attrName>
                                        </p:attrNameLst>
                                      </p:cBhvr>
                                      <p:to>
                                        <p:strVal val="visible"/>
                                      </p:to>
                                    </p:set>
                                    <p:anim calcmode="lin" valueType="num">
                                      <p:cBhvr additive="base">
                                        <p:cTn id="20" dur="500" fill="hold"/>
                                        <p:tgtEl>
                                          <p:spTgt spid="10244">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0244">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10244">
                                            <p:txEl>
                                              <p:pRg st="2" end="2"/>
                                            </p:txEl>
                                          </p:spTgt>
                                        </p:tgtEl>
                                        <p:attrNameLst>
                                          <p:attrName>style.visibility</p:attrName>
                                        </p:attrNameLst>
                                      </p:cBhvr>
                                      <p:to>
                                        <p:strVal val="visible"/>
                                      </p:to>
                                    </p:set>
                                    <p:anim calcmode="lin" valueType="num">
                                      <p:cBhvr additive="base">
                                        <p:cTn id="25" dur="500" fill="hold"/>
                                        <p:tgtEl>
                                          <p:spTgt spid="1024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244">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grpId="0" nodeType="afterEffect">
                                  <p:stCondLst>
                                    <p:cond delay="0"/>
                                  </p:stCondLst>
                                  <p:childTnLst>
                                    <p:set>
                                      <p:cBhvr>
                                        <p:cTn id="29" dur="1" fill="hold">
                                          <p:stCondLst>
                                            <p:cond delay="0"/>
                                          </p:stCondLst>
                                        </p:cTn>
                                        <p:tgtEl>
                                          <p:spTgt spid="10244">
                                            <p:txEl>
                                              <p:pRg st="3" end="3"/>
                                            </p:txEl>
                                          </p:spTgt>
                                        </p:tgtEl>
                                        <p:attrNameLst>
                                          <p:attrName>style.visibility</p:attrName>
                                        </p:attrNameLst>
                                      </p:cBhvr>
                                      <p:to>
                                        <p:strVal val="visible"/>
                                      </p:to>
                                    </p:set>
                                    <p:anim calcmode="lin" valueType="num">
                                      <p:cBhvr additive="base">
                                        <p:cTn id="30" dur="500" fill="hold"/>
                                        <p:tgtEl>
                                          <p:spTgt spid="10244">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024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uiExpand="1" build="p" autoUpdateAnimBg="0" advAuto="0"/>
      <p:bldP spid="4"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66"/>
          <p:cNvSpPr txBox="1">
            <a:spLocks noChangeArrowheads="1"/>
          </p:cNvSpPr>
          <p:nvPr/>
        </p:nvSpPr>
        <p:spPr bwMode="auto">
          <a:xfrm>
            <a:off x="656176" y="77927"/>
            <a:ext cx="7572375"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lv-LV" altLang="en-US" sz="4000" b="1" dirty="0">
                <a:solidFill>
                  <a:srgbClr val="F8F204"/>
                </a:solidFill>
                <a:effectLst>
                  <a:outerShdw blurRad="38100" dist="38100" dir="2700000" algn="tl">
                    <a:srgbClr val="000000"/>
                  </a:outerShdw>
                </a:effectLst>
                <a:latin typeface="Tahoma" pitchFamily="34" charset="0"/>
              </a:rPr>
              <a:t>Garīgā cīņa</a:t>
            </a:r>
          </a:p>
        </p:txBody>
      </p:sp>
      <p:sp>
        <p:nvSpPr>
          <p:cNvPr id="35843" name="Rectangle 3"/>
          <p:cNvSpPr>
            <a:spLocks noChangeArrowheads="1"/>
          </p:cNvSpPr>
          <p:nvPr/>
        </p:nvSpPr>
        <p:spPr bwMode="auto">
          <a:xfrm>
            <a:off x="0" y="728700"/>
            <a:ext cx="9144000" cy="354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buFont typeface="Arial" charset="0"/>
              <a:buChar char="•"/>
            </a:pPr>
            <a:r>
              <a:rPr lang="lv-LV" altLang="en-US" sz="2800" b="1" dirty="0">
                <a:latin typeface="Calibri" pitchFamily="34" charset="0"/>
              </a:rPr>
              <a:t>Bībele</a:t>
            </a:r>
            <a:r>
              <a:rPr lang="lv-LV" altLang="en-US" sz="2800" dirty="0">
                <a:latin typeface="Calibri" pitchFamily="34" charset="0"/>
              </a:rPr>
              <a:t> mums </a:t>
            </a:r>
            <a:r>
              <a:rPr lang="lv-LV" altLang="en-US" sz="2800" b="1" dirty="0">
                <a:latin typeface="Calibri" pitchFamily="34" charset="0"/>
              </a:rPr>
              <a:t>māca</a:t>
            </a:r>
            <a:r>
              <a:rPr lang="lv-LV" altLang="en-US" sz="2800" dirty="0">
                <a:latin typeface="Calibri" pitchFamily="34" charset="0"/>
              </a:rPr>
              <a:t>, kur notiek </a:t>
            </a:r>
            <a:r>
              <a:rPr lang="lv-LV" altLang="en-US" sz="2800" b="1" dirty="0">
                <a:latin typeface="Calibri" pitchFamily="34" charset="0"/>
              </a:rPr>
              <a:t>galvenā</a:t>
            </a:r>
            <a:r>
              <a:rPr lang="lv-LV" altLang="en-US" sz="2800" dirty="0">
                <a:latin typeface="Calibri" pitchFamily="34" charset="0"/>
              </a:rPr>
              <a:t> </a:t>
            </a:r>
            <a:r>
              <a:rPr lang="lv-LV" altLang="en-US" sz="2800" b="1" dirty="0">
                <a:latin typeface="Calibri" pitchFamily="34" charset="0"/>
              </a:rPr>
              <a:t>cīņa</a:t>
            </a:r>
            <a:r>
              <a:rPr lang="lv-LV" altLang="en-US" sz="2800" dirty="0">
                <a:latin typeface="Calibri" pitchFamily="34" charset="0"/>
              </a:rPr>
              <a:t> par </a:t>
            </a:r>
            <a:r>
              <a:rPr lang="lv-LV" altLang="en-US" sz="2800" b="1" dirty="0">
                <a:latin typeface="Calibri" pitchFamily="34" charset="0"/>
              </a:rPr>
              <a:t>cilvēka dvēselēm</a:t>
            </a:r>
            <a:r>
              <a:rPr lang="lv-LV" altLang="en-US" sz="2800" dirty="0">
                <a:latin typeface="Calibri" pitchFamily="34" charset="0"/>
              </a:rPr>
              <a:t>:</a:t>
            </a:r>
          </a:p>
          <a:p>
            <a:r>
              <a:rPr lang="lv-LV" altLang="en-US" sz="2800" dirty="0">
                <a:latin typeface="Calibri" pitchFamily="34" charset="0"/>
              </a:rPr>
              <a:t>“</a:t>
            </a:r>
            <a:r>
              <a:rPr lang="lv-LV" altLang="en-US" sz="2800" i="1" dirty="0">
                <a:latin typeface="Calibri" pitchFamily="34" charset="0"/>
              </a:rPr>
              <a:t>jo mūsu cīņa nav pret miesu un asinīm, bet pret varām un spēkiem, pret šīs tumsas pasaules valdniekiem un ļaunuma gara spēkiem debesīs</a:t>
            </a:r>
            <a:r>
              <a:rPr lang="lv-LV" altLang="en-US" sz="2800" dirty="0">
                <a:latin typeface="Calibri" pitchFamily="34" charset="0"/>
              </a:rPr>
              <a:t>.” (Ef.6:12)</a:t>
            </a:r>
          </a:p>
          <a:p>
            <a:pPr>
              <a:buFont typeface="Arial" charset="0"/>
              <a:buChar char="•"/>
            </a:pPr>
            <a:r>
              <a:rPr lang="lv-LV" altLang="en-US" sz="2800" dirty="0">
                <a:latin typeface="Calibri" pitchFamily="34" charset="0"/>
              </a:rPr>
              <a:t>Šī </a:t>
            </a:r>
            <a:r>
              <a:rPr lang="lv-LV" altLang="en-US" sz="2800" b="1" dirty="0">
                <a:latin typeface="Calibri" pitchFamily="34" charset="0"/>
              </a:rPr>
              <a:t>kauja</a:t>
            </a:r>
            <a:r>
              <a:rPr lang="lv-LV" altLang="en-US" sz="2800" dirty="0">
                <a:latin typeface="Calibri" pitchFamily="34" charset="0"/>
              </a:rPr>
              <a:t> notiek </a:t>
            </a:r>
            <a:r>
              <a:rPr lang="lv-LV" altLang="en-US" sz="2800" b="1" dirty="0">
                <a:latin typeface="Calibri" pitchFamily="34" charset="0"/>
              </a:rPr>
              <a:t>starp Dieva valstību </a:t>
            </a:r>
            <a:r>
              <a:rPr lang="lv-LV" altLang="en-US" sz="2800" dirty="0">
                <a:latin typeface="Calibri" pitchFamily="34" charset="0"/>
              </a:rPr>
              <a:t>un </a:t>
            </a:r>
            <a:r>
              <a:rPr lang="lv-LV" altLang="en-US" sz="2800" b="1" dirty="0">
                <a:latin typeface="Calibri" pitchFamily="34" charset="0"/>
              </a:rPr>
              <a:t>velna valstību</a:t>
            </a:r>
            <a:r>
              <a:rPr lang="lv-LV" altLang="en-US" sz="2800" dirty="0">
                <a:latin typeface="Calibri" pitchFamily="34" charset="0"/>
              </a:rPr>
              <a:t>:</a:t>
            </a:r>
          </a:p>
          <a:p>
            <a:r>
              <a:rPr lang="lv-LV" altLang="en-US" sz="2800" dirty="0">
                <a:latin typeface="Calibri" pitchFamily="34" charset="0"/>
              </a:rPr>
              <a:t>“</a:t>
            </a:r>
            <a:r>
              <a:rPr lang="lv-LV" altLang="en-US" sz="2800" i="1" dirty="0">
                <a:latin typeface="Calibri" pitchFamily="34" charset="0"/>
              </a:rPr>
              <a:t>Tamdēļ Dieva Dēls atnācis, lai Viņš iznīcinātu velna darbus</a:t>
            </a:r>
            <a:r>
              <a:rPr lang="lv-LV" altLang="en-US" sz="2800" dirty="0">
                <a:latin typeface="Calibri" pitchFamily="34" charset="0"/>
              </a:rPr>
              <a:t>.” (1.Jņ.3:8)</a:t>
            </a:r>
          </a:p>
        </p:txBody>
      </p:sp>
      <p:pic>
        <p:nvPicPr>
          <p:cNvPr id="4" name="Picture 4" descr="http://images.wikia.com/powerlisting/images/a/a4/God_vs_Devil.jpg"/>
          <p:cNvPicPr>
            <a:picLocks noChangeAspect="1" noChangeArrowheads="1"/>
          </p:cNvPicPr>
          <p:nvPr/>
        </p:nvPicPr>
        <p:blipFill>
          <a:blip r:embed="rId2" cstate="print"/>
          <a:srcRect/>
          <a:stretch>
            <a:fillRect/>
          </a:stretch>
        </p:blipFill>
        <p:spPr bwMode="auto">
          <a:xfrm>
            <a:off x="1928794" y="3714752"/>
            <a:ext cx="5929354" cy="3143248"/>
          </a:xfrm>
          <a:prstGeom prst="rect">
            <a:avLst/>
          </a:prstGeom>
          <a:ln>
            <a:noFill/>
          </a:ln>
          <a:effectLst>
            <a:softEdge rad="112500"/>
          </a:effectLst>
        </p:spPr>
      </p:pic>
    </p:spTree>
    <p:extLst>
      <p:ext uri="{BB962C8B-B14F-4D97-AF65-F5344CB8AC3E}">
        <p14:creationId xmlns:p14="http://schemas.microsoft.com/office/powerpoint/2010/main" xmlns="" val="4070457190"/>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35843">
                                            <p:txEl>
                                              <p:pRg st="0" end="0"/>
                                            </p:txEl>
                                          </p:spTgt>
                                        </p:tgtEl>
                                        <p:attrNameLst>
                                          <p:attrName>style.visibility</p:attrName>
                                        </p:attrNameLst>
                                      </p:cBhvr>
                                      <p:to>
                                        <p:strVal val="visible"/>
                                      </p:to>
                                    </p:set>
                                    <p:anim calcmode="lin" valueType="num">
                                      <p:cBhvr additive="base">
                                        <p:cTn id="12" dur="5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5843">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000"/>
                                        <p:tgtEl>
                                          <p:spTgt spid="4"/>
                                        </p:tgtEl>
                                      </p:cBhvr>
                                    </p:animEffect>
                                  </p:childTnLst>
                                </p:cTn>
                              </p:par>
                            </p:childTnLst>
                          </p:cTn>
                        </p:par>
                        <p:par>
                          <p:cTn id="17" fill="hold" nodeType="afterGroup">
                            <p:stCondLst>
                              <p:cond delay="2500"/>
                            </p:stCondLst>
                            <p:childTnLst>
                              <p:par>
                                <p:cTn id="18" presetID="2" presetClass="entr" presetSubtype="4" fill="hold" nodeType="afterEffect">
                                  <p:stCondLst>
                                    <p:cond delay="0"/>
                                  </p:stCondLst>
                                  <p:childTnLst>
                                    <p:set>
                                      <p:cBhvr>
                                        <p:cTn id="19" dur="1" fill="hold">
                                          <p:stCondLst>
                                            <p:cond delay="0"/>
                                          </p:stCondLst>
                                        </p:cTn>
                                        <p:tgtEl>
                                          <p:spTgt spid="35843">
                                            <p:txEl>
                                              <p:pRg st="1" end="1"/>
                                            </p:txEl>
                                          </p:spTgt>
                                        </p:tgtEl>
                                        <p:attrNameLst>
                                          <p:attrName>style.visibility</p:attrName>
                                        </p:attrNameLst>
                                      </p:cBhvr>
                                      <p:to>
                                        <p:strVal val="visible"/>
                                      </p:to>
                                    </p:set>
                                    <p:anim calcmode="lin" valueType="num">
                                      <p:cBhvr additive="base">
                                        <p:cTn id="20" dur="500" fill="hold"/>
                                        <p:tgtEl>
                                          <p:spTgt spid="3584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5843">
                                            <p:txEl>
                                              <p:pRg st="1" end="1"/>
                                            </p:txEl>
                                          </p:spTgt>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3000"/>
                            </p:stCondLst>
                            <p:childTnLst>
                              <p:par>
                                <p:cTn id="23" presetID="2" presetClass="entr" presetSubtype="4" fill="hold" nodeType="afterEffect">
                                  <p:stCondLst>
                                    <p:cond delay="0"/>
                                  </p:stCondLst>
                                  <p:childTnLst>
                                    <p:set>
                                      <p:cBhvr>
                                        <p:cTn id="24" dur="1" fill="hold">
                                          <p:stCondLst>
                                            <p:cond delay="0"/>
                                          </p:stCondLst>
                                        </p:cTn>
                                        <p:tgtEl>
                                          <p:spTgt spid="35843">
                                            <p:txEl>
                                              <p:pRg st="2" end="2"/>
                                            </p:txEl>
                                          </p:spTgt>
                                        </p:tgtEl>
                                        <p:attrNameLst>
                                          <p:attrName>style.visibility</p:attrName>
                                        </p:attrNameLst>
                                      </p:cBhvr>
                                      <p:to>
                                        <p:strVal val="visible"/>
                                      </p:to>
                                    </p:set>
                                    <p:anim calcmode="lin" valueType="num">
                                      <p:cBhvr additive="base">
                                        <p:cTn id="25" dur="500" fill="hold"/>
                                        <p:tgtEl>
                                          <p:spTgt spid="3584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5843">
                                            <p:txEl>
                                              <p:pRg st="2" end="2"/>
                                            </p:txEl>
                                          </p:spTgt>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3500"/>
                            </p:stCondLst>
                            <p:childTnLst>
                              <p:par>
                                <p:cTn id="28" presetID="2" presetClass="entr" presetSubtype="4" fill="hold" nodeType="afterEffect">
                                  <p:stCondLst>
                                    <p:cond delay="0"/>
                                  </p:stCondLst>
                                  <p:childTnLst>
                                    <p:set>
                                      <p:cBhvr>
                                        <p:cTn id="29" dur="1" fill="hold">
                                          <p:stCondLst>
                                            <p:cond delay="0"/>
                                          </p:stCondLst>
                                        </p:cTn>
                                        <p:tgtEl>
                                          <p:spTgt spid="35843">
                                            <p:txEl>
                                              <p:pRg st="3" end="3"/>
                                            </p:txEl>
                                          </p:spTgt>
                                        </p:tgtEl>
                                        <p:attrNameLst>
                                          <p:attrName>style.visibility</p:attrName>
                                        </p:attrNameLst>
                                      </p:cBhvr>
                                      <p:to>
                                        <p:strVal val="visible"/>
                                      </p:to>
                                    </p:set>
                                    <p:anim calcmode="lin" valueType="num">
                                      <p:cBhvr additive="base">
                                        <p:cTn id="30" dur="500" fill="hold"/>
                                        <p:tgtEl>
                                          <p:spTgt spid="3584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584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9" name="Picture 5" descr="greka kri$ana2"/>
          <p:cNvPicPr>
            <a:picLocks noChangeAspect="1" noChangeArrowheads="1"/>
          </p:cNvPicPr>
          <p:nvPr/>
        </p:nvPicPr>
        <p:blipFill>
          <a:blip r:embed="rId2" cstate="print"/>
          <a:srcRect/>
          <a:stretch>
            <a:fillRect/>
          </a:stretch>
        </p:blipFill>
        <p:spPr bwMode="auto">
          <a:xfrm>
            <a:off x="3887924" y="2143117"/>
            <a:ext cx="5256076" cy="3806164"/>
          </a:xfrm>
          <a:prstGeom prst="rect">
            <a:avLst/>
          </a:prstGeom>
          <a:ln>
            <a:noFill/>
          </a:ln>
          <a:effectLst>
            <a:softEdge rad="112500"/>
          </a:effectLst>
        </p:spPr>
      </p:pic>
      <p:sp>
        <p:nvSpPr>
          <p:cNvPr id="7170" name="Slide Number Placeholder 6"/>
          <p:cNvSpPr>
            <a:spLocks noGrp="1"/>
          </p:cNvSpPr>
          <p:nvPr>
            <p:ph type="sldNum" sz="quarter" idx="12"/>
          </p:nvPr>
        </p:nvSpPr>
        <p:spPr>
          <a:noFill/>
        </p:spPr>
        <p:txBody>
          <a:bodyPr/>
          <a:lstStyle/>
          <a:p>
            <a:fld id="{BBA0C088-3771-4832-83BA-98E73BF1A6C6}" type="slidenum">
              <a:rPr lang="en-US" smtClean="0"/>
              <a:pPr/>
              <a:t>9</a:t>
            </a:fld>
            <a:endParaRPr lang="en-US" smtClean="0"/>
          </a:p>
        </p:txBody>
      </p:sp>
      <p:sp>
        <p:nvSpPr>
          <p:cNvPr id="47106" name="Rectangle 2"/>
          <p:cNvSpPr>
            <a:spLocks noGrp="1" noChangeArrowheads="1"/>
          </p:cNvSpPr>
          <p:nvPr>
            <p:ph type="title"/>
          </p:nvPr>
        </p:nvSpPr>
        <p:spPr>
          <a:xfrm>
            <a:off x="428625" y="0"/>
            <a:ext cx="8229600" cy="706438"/>
          </a:xfrm>
        </p:spPr>
        <p:txBody>
          <a:bodyPr/>
          <a:lstStyle/>
          <a:p>
            <a:pPr marL="762000" indent="-762000" eaLnBrk="1" hangingPunct="1">
              <a:defRPr/>
            </a:pPr>
            <a:r>
              <a:rPr lang="lv-LV" b="1" dirty="0" smtClean="0">
                <a:solidFill>
                  <a:srgbClr val="F8F204"/>
                </a:solidFill>
              </a:rPr>
              <a:t>Kāda ir velna stratēģija?</a:t>
            </a:r>
            <a:endParaRPr lang="en-US" b="1" dirty="0" smtClean="0">
              <a:solidFill>
                <a:srgbClr val="F8F204"/>
              </a:solidFill>
            </a:endParaRPr>
          </a:p>
        </p:txBody>
      </p:sp>
      <p:sp>
        <p:nvSpPr>
          <p:cNvPr id="47108" name="Rectangle 4"/>
          <p:cNvSpPr>
            <a:spLocks noChangeArrowheads="1"/>
          </p:cNvSpPr>
          <p:nvPr/>
        </p:nvSpPr>
        <p:spPr bwMode="auto">
          <a:xfrm>
            <a:off x="0" y="584684"/>
            <a:ext cx="9144000" cy="6689524"/>
          </a:xfrm>
          <a:prstGeom prst="rect">
            <a:avLst/>
          </a:prstGeom>
          <a:noFill/>
          <a:ln w="9525">
            <a:noFill/>
            <a:miter lim="800000"/>
            <a:headEnd/>
            <a:tailEnd/>
          </a:ln>
        </p:spPr>
        <p:txBody>
          <a:bodyPr wrap="square">
            <a:spAutoFit/>
          </a:bodyPr>
          <a:lstStyle/>
          <a:p>
            <a:pPr eaLnBrk="1" hangingPunct="1">
              <a:lnSpc>
                <a:spcPct val="90000"/>
              </a:lnSpc>
            </a:pPr>
            <a:r>
              <a:rPr lang="lv-LV" sz="2800" dirty="0" smtClean="0"/>
              <a:t>“</a:t>
            </a:r>
            <a:r>
              <a:rPr lang="lv-LV" sz="2800" b="1" i="1" dirty="0"/>
              <a:t>Vai tad tiešām </a:t>
            </a:r>
            <a:r>
              <a:rPr lang="lv-LV" sz="2800" i="1" dirty="0"/>
              <a:t>Dievs ir teicis: neēdiet ne no viena koka dārzā?...</a:t>
            </a:r>
            <a:r>
              <a:rPr lang="lv-LV" sz="2800" dirty="0"/>
              <a:t> </a:t>
            </a:r>
            <a:r>
              <a:rPr lang="lv-LV" sz="2800" i="1" dirty="0"/>
              <a:t>Jūs </a:t>
            </a:r>
            <a:r>
              <a:rPr lang="lv-LV" sz="2800" b="1" i="1" dirty="0"/>
              <a:t>mirt nemirsit</a:t>
            </a:r>
            <a:r>
              <a:rPr lang="lv-LV" sz="2800" i="1" dirty="0"/>
              <a:t>,  bet Dievs zina, ka tanī dienā, kad jūs no tā ēdīsit, jūsu acis atvērsies un jūs </a:t>
            </a:r>
            <a:r>
              <a:rPr lang="lv-LV" sz="2800" b="1" i="1" dirty="0"/>
              <a:t>būsit kā Dievs</a:t>
            </a:r>
            <a:r>
              <a:rPr lang="lv-LV" sz="2800" i="1" dirty="0"/>
              <a:t>, zinādami labu un ļaunu?” </a:t>
            </a:r>
            <a:r>
              <a:rPr lang="lv-LV" sz="2400" dirty="0"/>
              <a:t>(1.Moz.3:1,4-5</a:t>
            </a:r>
            <a:r>
              <a:rPr lang="lv-LV" sz="2400" dirty="0" smtClean="0"/>
              <a:t>)</a:t>
            </a:r>
            <a:endParaRPr lang="lv-LV" sz="2800" dirty="0" smtClean="0"/>
          </a:p>
          <a:p>
            <a:pPr eaLnBrk="1" hangingPunct="1">
              <a:lnSpc>
                <a:spcPct val="150000"/>
              </a:lnSpc>
              <a:buFont typeface="Arial" pitchFamily="34" charset="0"/>
              <a:buChar char="•"/>
            </a:pPr>
            <a:r>
              <a:rPr lang="lv-LV" sz="3200" b="1" dirty="0" smtClean="0">
                <a:solidFill>
                  <a:srgbClr val="F8F204"/>
                </a:solidFill>
                <a:latin typeface="+mj-lt"/>
                <a:ea typeface="+mj-ea"/>
                <a:cs typeface="+mj-cs"/>
              </a:rPr>
              <a:t>Velna stratēģija arī šodien:</a:t>
            </a:r>
          </a:p>
          <a:p>
            <a:pPr marL="514350" indent="-514350" eaLnBrk="1" hangingPunct="1">
              <a:lnSpc>
                <a:spcPct val="150000"/>
              </a:lnSpc>
              <a:buFont typeface="+mj-lt"/>
              <a:buAutoNum type="arabicPeriod"/>
            </a:pPr>
            <a:r>
              <a:rPr lang="lv-LV" sz="3600" b="1" dirty="0" smtClean="0">
                <a:solidFill>
                  <a:srgbClr val="F8F204"/>
                </a:solidFill>
                <a:latin typeface="+mj-lt"/>
                <a:ea typeface="+mj-ea"/>
                <a:cs typeface="+mj-cs"/>
              </a:rPr>
              <a:t>Sēt šaubas</a:t>
            </a:r>
          </a:p>
          <a:p>
            <a:pPr marL="514350" indent="-514350" eaLnBrk="1" hangingPunct="1">
              <a:lnSpc>
                <a:spcPct val="150000"/>
              </a:lnSpc>
              <a:buFont typeface="+mj-lt"/>
              <a:buAutoNum type="arabicPeriod"/>
            </a:pPr>
            <a:r>
              <a:rPr lang="lv-LV" sz="3600" b="1" dirty="0" smtClean="0">
                <a:solidFill>
                  <a:srgbClr val="F8F204"/>
                </a:solidFill>
                <a:latin typeface="+mj-lt"/>
                <a:ea typeface="+mj-ea"/>
                <a:cs typeface="+mj-cs"/>
              </a:rPr>
              <a:t>Melot</a:t>
            </a:r>
          </a:p>
          <a:p>
            <a:pPr marL="514350" indent="-514350" eaLnBrk="1" hangingPunct="1">
              <a:lnSpc>
                <a:spcPct val="150000"/>
              </a:lnSpc>
              <a:buFont typeface="+mj-lt"/>
              <a:buAutoNum type="arabicPeriod"/>
            </a:pPr>
            <a:r>
              <a:rPr lang="lv-LV" sz="3600" b="1" dirty="0" smtClean="0">
                <a:solidFill>
                  <a:srgbClr val="F8F204"/>
                </a:solidFill>
                <a:latin typeface="+mj-lt"/>
                <a:ea typeface="+mj-ea"/>
                <a:cs typeface="+mj-cs"/>
              </a:rPr>
              <a:t>Apstulbot</a:t>
            </a:r>
          </a:p>
          <a:p>
            <a:pPr marL="514350" indent="-514350" eaLnBrk="1" hangingPunct="1">
              <a:lnSpc>
                <a:spcPct val="150000"/>
              </a:lnSpc>
              <a:buFont typeface="+mj-lt"/>
              <a:buAutoNum type="arabicPeriod"/>
            </a:pPr>
            <a:r>
              <a:rPr lang="lv-LV" sz="3600" b="1" dirty="0" smtClean="0">
                <a:solidFill>
                  <a:srgbClr val="F8F204"/>
                </a:solidFill>
                <a:latin typeface="+mj-lt"/>
                <a:ea typeface="+mj-ea"/>
                <a:cs typeface="+mj-cs"/>
              </a:rPr>
              <a:t>Kārdināt</a:t>
            </a:r>
          </a:p>
          <a:p>
            <a:pPr marL="514350" indent="-514350" eaLnBrk="1" hangingPunct="1">
              <a:lnSpc>
                <a:spcPct val="150000"/>
              </a:lnSpc>
              <a:buFont typeface="+mj-lt"/>
              <a:buAutoNum type="arabicPeriod"/>
            </a:pPr>
            <a:r>
              <a:rPr lang="lv-LV" sz="3600" b="1" dirty="0" smtClean="0">
                <a:solidFill>
                  <a:srgbClr val="F8F204"/>
                </a:solidFill>
                <a:latin typeface="+mj-lt"/>
                <a:ea typeface="+mj-ea"/>
                <a:cs typeface="+mj-cs"/>
              </a:rPr>
              <a:t>Iznīcināt</a:t>
            </a:r>
          </a:p>
          <a:p>
            <a:pPr eaLnBrk="1" hangingPunct="1">
              <a:lnSpc>
                <a:spcPct val="90000"/>
              </a:lnSpc>
            </a:pPr>
            <a:endParaRPr lang="lv-LV" sz="11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additive="base">
                                        <p:cTn id="7" dur="500" fill="hold"/>
                                        <p:tgtEl>
                                          <p:spTgt spid="47106"/>
                                        </p:tgtEl>
                                        <p:attrNameLst>
                                          <p:attrName>ppt_x</p:attrName>
                                        </p:attrNameLst>
                                      </p:cBhvr>
                                      <p:tavLst>
                                        <p:tav tm="0">
                                          <p:val>
                                            <p:strVal val="#ppt_x"/>
                                          </p:val>
                                        </p:tav>
                                        <p:tav tm="100000">
                                          <p:val>
                                            <p:strVal val="#ppt_x"/>
                                          </p:val>
                                        </p:tav>
                                      </p:tavLst>
                                    </p:anim>
                                    <p:anim calcmode="lin" valueType="num">
                                      <p:cBhvr additive="base">
                                        <p:cTn id="8" dur="500" fill="hold"/>
                                        <p:tgtEl>
                                          <p:spTgt spid="47106"/>
                                        </p:tgtEl>
                                        <p:attrNameLst>
                                          <p:attrName>ppt_y</p:attrName>
                                        </p:attrNameLst>
                                      </p:cBhvr>
                                      <p:tavLst>
                                        <p:tav tm="0">
                                          <p:val>
                                            <p:strVal val="1+#ppt_h/2"/>
                                          </p:val>
                                        </p:tav>
                                        <p:tav tm="100000">
                                          <p:val>
                                            <p:strVal val="#ppt_y"/>
                                          </p:val>
                                        </p:tav>
                                      </p:tavLst>
                                    </p:anim>
                                  </p:childTnLst>
                                </p:cTn>
                              </p:par>
                              <p:par>
                                <p:cTn id="9" presetID="8" presetClass="entr" presetSubtype="16" fill="hold" nodeType="withEffect">
                                  <p:stCondLst>
                                    <p:cond delay="0"/>
                                  </p:stCondLst>
                                  <p:childTnLst>
                                    <p:set>
                                      <p:cBhvr>
                                        <p:cTn id="10" dur="1" fill="hold">
                                          <p:stCondLst>
                                            <p:cond delay="0"/>
                                          </p:stCondLst>
                                        </p:cTn>
                                        <p:tgtEl>
                                          <p:spTgt spid="47109"/>
                                        </p:tgtEl>
                                        <p:attrNameLst>
                                          <p:attrName>style.visibility</p:attrName>
                                        </p:attrNameLst>
                                      </p:cBhvr>
                                      <p:to>
                                        <p:strVal val="visible"/>
                                      </p:to>
                                    </p:set>
                                    <p:animEffect transition="in" filter="diamond(in)">
                                      <p:cBhvr>
                                        <p:cTn id="11" dur="2000"/>
                                        <p:tgtEl>
                                          <p:spTgt spid="4710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47108">
                                            <p:txEl>
                                              <p:pRg st="0" end="0"/>
                                            </p:txEl>
                                          </p:spTgt>
                                        </p:tgtEl>
                                        <p:attrNameLst>
                                          <p:attrName>style.visibility</p:attrName>
                                        </p:attrNameLst>
                                      </p:cBhvr>
                                      <p:to>
                                        <p:strVal val="visible"/>
                                      </p:to>
                                    </p:set>
                                    <p:anim calcmode="lin" valueType="num">
                                      <p:cBhvr additive="base">
                                        <p:cTn id="15" dur="500" fill="hold"/>
                                        <p:tgtEl>
                                          <p:spTgt spid="47108">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710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47108">
                                            <p:txEl>
                                              <p:pRg st="1" end="1"/>
                                            </p:txEl>
                                          </p:spTgt>
                                        </p:tgtEl>
                                        <p:attrNameLst>
                                          <p:attrName>style.visibility</p:attrName>
                                        </p:attrNameLst>
                                      </p:cBhvr>
                                      <p:to>
                                        <p:strVal val="visible"/>
                                      </p:to>
                                    </p:set>
                                    <p:anim calcmode="lin" valueType="num">
                                      <p:cBhvr additive="base">
                                        <p:cTn id="20" dur="500" fill="hold"/>
                                        <p:tgtEl>
                                          <p:spTgt spid="47108">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7108">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47108">
                                            <p:txEl>
                                              <p:pRg st="2" end="2"/>
                                            </p:txEl>
                                          </p:spTgt>
                                        </p:tgtEl>
                                        <p:attrNameLst>
                                          <p:attrName>style.visibility</p:attrName>
                                        </p:attrNameLst>
                                      </p:cBhvr>
                                      <p:to>
                                        <p:strVal val="visible"/>
                                      </p:to>
                                    </p:set>
                                    <p:anim calcmode="lin" valueType="num">
                                      <p:cBhvr additive="base">
                                        <p:cTn id="25" dur="500" fill="hold"/>
                                        <p:tgtEl>
                                          <p:spTgt spid="47108">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7108">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47108">
                                            <p:txEl>
                                              <p:pRg st="3" end="3"/>
                                            </p:txEl>
                                          </p:spTgt>
                                        </p:tgtEl>
                                        <p:attrNameLst>
                                          <p:attrName>style.visibility</p:attrName>
                                        </p:attrNameLst>
                                      </p:cBhvr>
                                      <p:to>
                                        <p:strVal val="visible"/>
                                      </p:to>
                                    </p:set>
                                    <p:anim calcmode="lin" valueType="num">
                                      <p:cBhvr additive="base">
                                        <p:cTn id="30" dur="500" fill="hold"/>
                                        <p:tgtEl>
                                          <p:spTgt spid="47108">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7108">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47108">
                                            <p:txEl>
                                              <p:pRg st="4" end="4"/>
                                            </p:txEl>
                                          </p:spTgt>
                                        </p:tgtEl>
                                        <p:attrNameLst>
                                          <p:attrName>style.visibility</p:attrName>
                                        </p:attrNameLst>
                                      </p:cBhvr>
                                      <p:to>
                                        <p:strVal val="visible"/>
                                      </p:to>
                                    </p:set>
                                    <p:anim calcmode="lin" valueType="num">
                                      <p:cBhvr additive="base">
                                        <p:cTn id="35" dur="500" fill="hold"/>
                                        <p:tgtEl>
                                          <p:spTgt spid="47108">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7108">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47108">
                                            <p:txEl>
                                              <p:pRg st="5" end="5"/>
                                            </p:txEl>
                                          </p:spTgt>
                                        </p:tgtEl>
                                        <p:attrNameLst>
                                          <p:attrName>style.visibility</p:attrName>
                                        </p:attrNameLst>
                                      </p:cBhvr>
                                      <p:to>
                                        <p:strVal val="visible"/>
                                      </p:to>
                                    </p:set>
                                    <p:anim calcmode="lin" valueType="num">
                                      <p:cBhvr additive="base">
                                        <p:cTn id="40" dur="500" fill="hold"/>
                                        <p:tgtEl>
                                          <p:spTgt spid="47108">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47108">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47108">
                                            <p:txEl>
                                              <p:pRg st="6" end="6"/>
                                            </p:txEl>
                                          </p:spTgt>
                                        </p:tgtEl>
                                        <p:attrNameLst>
                                          <p:attrName>style.visibility</p:attrName>
                                        </p:attrNameLst>
                                      </p:cBhvr>
                                      <p:to>
                                        <p:strVal val="visible"/>
                                      </p:to>
                                    </p:set>
                                    <p:anim calcmode="lin" valueType="num">
                                      <p:cBhvr additive="base">
                                        <p:cTn id="45" dur="500" fill="hold"/>
                                        <p:tgtEl>
                                          <p:spTgt spid="47108">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7108">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Lst>
  </p:timing>
</p:sld>
</file>

<file path=ppt/theme/theme1.xml><?xml version="1.0" encoding="utf-8"?>
<a:theme xmlns:a="http://schemas.openxmlformats.org/drawingml/2006/main" name="Balance">
  <a:themeElements>
    <a:clrScheme name="Balance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fontScheme name="Balance">
      <a:majorFont>
        <a:latin typeface="Arial"/>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alance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clrMap bg1="dk2" tx1="lt1" bg2="dk1" tx2="lt2" accent1="accent1" accent2="accent2" accent3="accent3" accent4="accent4" accent5="accent5" accent6="accent6" hlink="hlink" folHlink="folHlink"/>
    </a:extraClrScheme>
    <a:extraClrScheme>
      <a:clrScheme name="Balance 2">
        <a:dk1>
          <a:srgbClr val="660000"/>
        </a:dk1>
        <a:lt1>
          <a:srgbClr val="FFFFFF"/>
        </a:lt1>
        <a:dk2>
          <a:srgbClr val="800000"/>
        </a:dk2>
        <a:lt2>
          <a:srgbClr val="FFFFCC"/>
        </a:lt2>
        <a:accent1>
          <a:srgbClr val="CC6600"/>
        </a:accent1>
        <a:accent2>
          <a:srgbClr val="BE7960"/>
        </a:accent2>
        <a:accent3>
          <a:srgbClr val="C0AAAA"/>
        </a:accent3>
        <a:accent4>
          <a:srgbClr val="DADADA"/>
        </a:accent4>
        <a:accent5>
          <a:srgbClr val="E2B8AA"/>
        </a:accent5>
        <a:accent6>
          <a:srgbClr val="AC6D56"/>
        </a:accent6>
        <a:hlink>
          <a:srgbClr val="FFFF99"/>
        </a:hlink>
        <a:folHlink>
          <a:srgbClr val="E5B325"/>
        </a:folHlink>
      </a:clrScheme>
      <a:clrMap bg1="dk2" tx1="lt1" bg2="dk1" tx2="lt2" accent1="accent1" accent2="accent2" accent3="accent3" accent4="accent4" accent5="accent5" accent6="accent6" hlink="hlink" folHlink="folHlink"/>
    </a:extraClrScheme>
    <a:extraClrScheme>
      <a:clrScheme name="Balance 3">
        <a:dk1>
          <a:srgbClr val="003300"/>
        </a:dk1>
        <a:lt1>
          <a:srgbClr val="FFFFFF"/>
        </a:lt1>
        <a:dk2>
          <a:srgbClr val="4D6A2A"/>
        </a:dk2>
        <a:lt2>
          <a:srgbClr val="CCFF99"/>
        </a:lt2>
        <a:accent1>
          <a:srgbClr val="2EB62E"/>
        </a:accent1>
        <a:accent2>
          <a:srgbClr val="527C3A"/>
        </a:accent2>
        <a:accent3>
          <a:srgbClr val="B2B9AC"/>
        </a:accent3>
        <a:accent4>
          <a:srgbClr val="DADADA"/>
        </a:accent4>
        <a:accent5>
          <a:srgbClr val="ADD7AD"/>
        </a:accent5>
        <a:accent6>
          <a:srgbClr val="497034"/>
        </a:accent6>
        <a:hlink>
          <a:srgbClr val="DDD800"/>
        </a:hlink>
        <a:folHlink>
          <a:srgbClr val="009999"/>
        </a:folHlink>
      </a:clrScheme>
      <a:clrMap bg1="dk2" tx1="lt1" bg2="dk1" tx2="lt2" accent1="accent1" accent2="accent2" accent3="accent3" accent4="accent4" accent5="accent5" accent6="accent6" hlink="hlink" folHlink="folHlink"/>
    </a:extraClrScheme>
    <a:extraClrScheme>
      <a:clrScheme name="Balance 4">
        <a:dk1>
          <a:srgbClr val="005A58"/>
        </a:dk1>
        <a:lt1>
          <a:srgbClr val="FFFFFF"/>
        </a:lt1>
        <a:dk2>
          <a:srgbClr val="00716E"/>
        </a:dk2>
        <a:lt2>
          <a:srgbClr val="FFFF99"/>
        </a:lt2>
        <a:accent1>
          <a:srgbClr val="2DB3B0"/>
        </a:accent1>
        <a:accent2>
          <a:srgbClr val="6D6FC7"/>
        </a:accent2>
        <a:accent3>
          <a:srgbClr val="AABBBA"/>
        </a:accent3>
        <a:accent4>
          <a:srgbClr val="DADADA"/>
        </a:accent4>
        <a:accent5>
          <a:srgbClr val="ADD6D4"/>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lance 5">
        <a:dk1>
          <a:srgbClr val="003366"/>
        </a:dk1>
        <a:lt1>
          <a:srgbClr val="FFFFFF"/>
        </a:lt1>
        <a:dk2>
          <a:srgbClr val="2B5481"/>
        </a:dk2>
        <a:lt2>
          <a:srgbClr val="E5FFFF"/>
        </a:lt2>
        <a:accent1>
          <a:srgbClr val="336699"/>
        </a:accent1>
        <a:accent2>
          <a:srgbClr val="00B000"/>
        </a:accent2>
        <a:accent3>
          <a:srgbClr val="ACB3C1"/>
        </a:accent3>
        <a:accent4>
          <a:srgbClr val="DADADA"/>
        </a:accent4>
        <a:accent5>
          <a:srgbClr val="ADB8CA"/>
        </a:accent5>
        <a:accent6>
          <a:srgbClr val="009F00"/>
        </a:accent6>
        <a:hlink>
          <a:srgbClr val="00CCFF"/>
        </a:hlink>
        <a:folHlink>
          <a:srgbClr val="B5FFFB"/>
        </a:folHlink>
      </a:clrScheme>
      <a:clrMap bg1="dk2" tx1="lt1" bg2="dk1" tx2="lt2" accent1="accent1" accent2="accent2" accent3="accent3" accent4="accent4" accent5="accent5" accent6="accent6" hlink="hlink" folHlink="folHlink"/>
    </a:extraClrScheme>
    <a:extraClrScheme>
      <a:clrScheme name="Balance 6">
        <a:dk1>
          <a:srgbClr val="2F2D25"/>
        </a:dk1>
        <a:lt1>
          <a:srgbClr val="FFFFFF"/>
        </a:lt1>
        <a:dk2>
          <a:srgbClr val="656151"/>
        </a:dk2>
        <a:lt2>
          <a:srgbClr val="FFFFCC"/>
        </a:lt2>
        <a:accent1>
          <a:srgbClr val="818173"/>
        </a:accent1>
        <a:accent2>
          <a:srgbClr val="809EA8"/>
        </a:accent2>
        <a:accent3>
          <a:srgbClr val="B8B7B3"/>
        </a:accent3>
        <a:accent4>
          <a:srgbClr val="DADADA"/>
        </a:accent4>
        <a:accent5>
          <a:srgbClr val="C1C1BC"/>
        </a:accent5>
        <a:accent6>
          <a:srgbClr val="738F98"/>
        </a:accent6>
        <a:hlink>
          <a:srgbClr val="E2C86A"/>
        </a:hlink>
        <a:folHlink>
          <a:srgbClr val="B7B6A3"/>
        </a:folHlink>
      </a:clrScheme>
      <a:clrMap bg1="dk2" tx1="lt1" bg2="dk1" tx2="lt2" accent1="accent1" accent2="accent2" accent3="accent3" accent4="accent4" accent5="accent5" accent6="accent6" hlink="hlink" folHlink="folHlink"/>
    </a:extraClrScheme>
    <a:extraClrScheme>
      <a:clrScheme name="Balance 7">
        <a:dk1>
          <a:srgbClr val="B4AF80"/>
        </a:dk1>
        <a:lt1>
          <a:srgbClr val="FFFFFF"/>
        </a:lt1>
        <a:dk2>
          <a:srgbClr val="C8C6A2"/>
        </a:dk2>
        <a:lt2>
          <a:srgbClr val="827F4C"/>
        </a:lt2>
        <a:accent1>
          <a:srgbClr val="7C784E"/>
        </a:accent1>
        <a:accent2>
          <a:srgbClr val="A2A4AC"/>
        </a:accent2>
        <a:accent3>
          <a:srgbClr val="E0DFCE"/>
        </a:accent3>
        <a:accent4>
          <a:srgbClr val="DADADA"/>
        </a:accent4>
        <a:accent5>
          <a:srgbClr val="BFBEB2"/>
        </a:accent5>
        <a:accent6>
          <a:srgbClr val="92949B"/>
        </a:accent6>
        <a:hlink>
          <a:srgbClr val="33CCCC"/>
        </a:hlink>
        <a:folHlink>
          <a:srgbClr val="009999"/>
        </a:folHlink>
      </a:clrScheme>
      <a:clrMap bg1="dk2" tx1="lt1" bg2="dk1" tx2="lt2" accent1="accent1" accent2="accent2" accent3="accent3" accent4="accent4" accent5="accent5" accent6="accent6" hlink="hlink" folHlink="folHlink"/>
    </a:extraClrScheme>
    <a:extraClrScheme>
      <a:clrScheme name="Balance 8">
        <a:dk1>
          <a:srgbClr val="000000"/>
        </a:dk1>
        <a:lt1>
          <a:srgbClr val="DDDDDD"/>
        </a:lt1>
        <a:dk2>
          <a:srgbClr val="000000"/>
        </a:dk2>
        <a:lt2>
          <a:srgbClr val="B8B7D1"/>
        </a:lt2>
        <a:accent1>
          <a:srgbClr val="F1F0F4"/>
        </a:accent1>
        <a:accent2>
          <a:srgbClr val="C1BCFC"/>
        </a:accent2>
        <a:accent3>
          <a:srgbClr val="EBEBEB"/>
        </a:accent3>
        <a:accent4>
          <a:srgbClr val="000000"/>
        </a:accent4>
        <a:accent5>
          <a:srgbClr val="F7F6F8"/>
        </a:accent5>
        <a:accent6>
          <a:srgbClr val="AFAAE4"/>
        </a:accent6>
        <a:hlink>
          <a:srgbClr val="5454C6"/>
        </a:hlink>
        <a:folHlink>
          <a:srgbClr val="6A6F86"/>
        </a:folHlink>
      </a:clrScheme>
      <a:clrMap bg1="lt1" tx1="dk1" bg2="lt2" tx2="dk2" accent1="accent1" accent2="accent2" accent3="accent3" accent4="accent4" accent5="accent5" accent6="accent6" hlink="hlink" folHlink="folHlink"/>
    </a:extraClrScheme>
    <a:extraClrScheme>
      <a:clrScheme name="Balance 9">
        <a:dk1>
          <a:srgbClr val="000000"/>
        </a:dk1>
        <a:lt1>
          <a:srgbClr val="FFFFFF"/>
        </a:lt1>
        <a:dk2>
          <a:srgbClr val="00A29E"/>
        </a:dk2>
        <a:lt2>
          <a:srgbClr val="CBCBCB"/>
        </a:lt2>
        <a:accent1>
          <a:srgbClr val="E5E5FF"/>
        </a:accent1>
        <a:accent2>
          <a:srgbClr val="79CD6B"/>
        </a:accent2>
        <a:accent3>
          <a:srgbClr val="FFFFFF"/>
        </a:accent3>
        <a:accent4>
          <a:srgbClr val="000000"/>
        </a:accent4>
        <a:accent5>
          <a:srgbClr val="F0F0FF"/>
        </a:accent5>
        <a:accent6>
          <a:srgbClr val="6DBA60"/>
        </a:accent6>
        <a:hlink>
          <a:srgbClr val="4477DE"/>
        </a:hlink>
        <a:folHlink>
          <a:srgbClr val="65498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Balance</Template>
  <TotalTime>5606</TotalTime>
  <Words>1176</Words>
  <Application>Microsoft Office PowerPoint</Application>
  <PresentationFormat>On-screen Show (4:3)</PresentationFormat>
  <Paragraphs>100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Balance</vt:lpstr>
      <vt:lpstr>  1.Moz.3 Tēva diena</vt:lpstr>
      <vt:lpstr>  1.Moz.3:1-8</vt:lpstr>
      <vt:lpstr>  Ievads</vt:lpstr>
      <vt:lpstr>Dievs atbildību uztic Ādamam </vt:lpstr>
      <vt:lpstr>Slide 5</vt:lpstr>
      <vt:lpstr>Laulības izveidošana</vt:lpstr>
      <vt:lpstr>Velna uzbrukumi tēviem</vt:lpstr>
      <vt:lpstr>Slide 8</vt:lpstr>
      <vt:lpstr>Kāda ir velna stratēģija?</vt:lpstr>
      <vt:lpstr>Vainas novelšana</vt:lpstr>
      <vt:lpstr>Ko mēs varam likt pretī?</vt:lpstr>
      <vt:lpstr>Slide 12</vt:lpstr>
      <vt:lpstr>Kā mēs varam aizstāvēties? </vt:lpstr>
      <vt:lpstr>Kā mēs ejam uzbrukumā? </vt:lpstr>
      <vt:lpstr>Secinājumi:</vt:lpstr>
      <vt:lpstr>Un Dieva miers, kas ir augstāks par visu saprašanu lai pasargā jūsu sirdis un jūsu domas. Āmen </vt:lpstr>
    </vt:vector>
  </TitlesOfParts>
  <Company>Diakonijas Centrs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Bauslība un Evaņģēlijs</dc:title>
  <dc:creator>Anda</dc:creator>
  <cp:lastModifiedBy>Rob</cp:lastModifiedBy>
  <cp:revision>209</cp:revision>
  <dcterms:created xsi:type="dcterms:W3CDTF">2007-03-01T09:32:14Z</dcterms:created>
  <dcterms:modified xsi:type="dcterms:W3CDTF">2021-09-11T06:14:09Z</dcterms:modified>
</cp:coreProperties>
</file>