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82" r:id="rId2"/>
    <p:sldId id="281" r:id="rId3"/>
    <p:sldId id="283" r:id="rId4"/>
    <p:sldId id="286" r:id="rId5"/>
    <p:sldId id="279" r:id="rId6"/>
    <p:sldId id="287" r:id="rId7"/>
    <p:sldId id="288" r:id="rId8"/>
    <p:sldId id="289" r:id="rId9"/>
    <p:sldId id="290" r:id="rId10"/>
    <p:sldId id="272" r:id="rId11"/>
  </p:sldIdLst>
  <p:sldSz cx="9144000" cy="6858000" type="screen4x3"/>
  <p:notesSz cx="6858000" cy="9144000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32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3EF983FC-C4BF-4F7C-9D40-CF2294EF524F}" type="datetimeFigureOut">
              <a:rPr lang="en-US"/>
              <a:pPr>
                <a:defRPr/>
              </a:pPr>
              <a:t>2/1/2025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0847E63-47B2-40B9-9C30-AA6259888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A96C8-9076-4A47-9D31-6337A4B65B5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71B0C-0EFC-4B36-8A75-4D321E9542C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7706D-70F8-40F4-ABB2-9C7B9865FA7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189BE-0D62-4CDF-AFE5-241C9CEC95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F828C-7E15-4A8C-9BE2-BD2F22869EB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D839A-A3D7-4503-B53D-AC72DD72B8B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5B43D-C1AB-42D9-80E6-F1EF001C7F1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DF58E-FD3A-4CD7-9959-DD45F665EAF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82460-2AD7-412F-B40E-27EAED140C8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947C7-FE3D-4DC3-9D15-E5912D2C584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43B13-06BF-4D8D-BA8D-715E911523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/>
              <a:t>Click to edit Master text styles</a:t>
            </a:r>
          </a:p>
          <a:p>
            <a:pPr lvl="1"/>
            <a:r>
              <a:rPr lang="lv-LV"/>
              <a:t>Second level</a:t>
            </a:r>
          </a:p>
          <a:p>
            <a:pPr lvl="2"/>
            <a:r>
              <a:rPr lang="lv-LV"/>
              <a:t>Third level</a:t>
            </a:r>
          </a:p>
          <a:p>
            <a:pPr lvl="3"/>
            <a:r>
              <a:rPr lang="lv-LV"/>
              <a:t>Fourth level</a:t>
            </a:r>
          </a:p>
          <a:p>
            <a:pPr lvl="4"/>
            <a:r>
              <a:rPr lang="lv-LV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D6834BF6-97C3-4284-BD6E-75F354DF03E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49237" y="71414"/>
            <a:ext cx="8894763" cy="1071563"/>
          </a:xfrm>
        </p:spPr>
        <p:txBody>
          <a:bodyPr/>
          <a:lstStyle/>
          <a:p>
            <a:pPr eaLnBrk="1" hangingPunct="1"/>
            <a:r>
              <a:rPr lang="lv-LV" sz="3600" b="1" dirty="0"/>
              <a:t>Ap.d.20:7-12 Mirušo augšāmcelšanās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8" y="73025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/>
              <a:t>2.feb.2025.</a:t>
            </a:r>
          </a:p>
        </p:txBody>
      </p:sp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5580063" y="857232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dirty="0">
                <a:latin typeface="Verdana" pitchFamily="34" charset="0"/>
              </a:rPr>
              <a:t>māc. Roberts Otomers</a:t>
            </a:r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B85932-CD11-4957-B062-D30D0B383F5F}" type="slidenum">
              <a:rPr lang="lv-LV" smtClean="0"/>
              <a:pPr/>
              <a:t>1</a:t>
            </a:fld>
            <a:endParaRPr lang="lv-LV"/>
          </a:p>
        </p:txBody>
      </p:sp>
      <p:pic>
        <p:nvPicPr>
          <p:cNvPr id="3" name="Attēls 2">
            <a:extLst>
              <a:ext uri="{FF2B5EF4-FFF2-40B4-BE49-F238E27FC236}">
                <a16:creationId xmlns:a16="http://schemas.microsoft.com/office/drawing/2014/main" id="{C9A98F74-441E-4DBC-9972-4BE0F59981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3" y="1210138"/>
            <a:ext cx="7056784" cy="56048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/>
              <a:t>Un Dieva miers, kas ir augstāks par visu saprašanu lai pasargā jūsu sirdis un jūsu domas. </a:t>
            </a:r>
            <a:r>
              <a:rPr lang="lv-LV" sz="5400" b="1"/>
              <a:t>Āmen</a:t>
            </a:r>
            <a:br>
              <a:rPr lang="lv-LV" sz="5400" b="1"/>
            </a:br>
            <a:endParaRPr lang="lv-LV" sz="5400" b="1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48A3B6-03F9-4D4B-AFCD-FAE86AB3ABA3}" type="slidenum">
              <a:rPr lang="lv-LV" smtClean="0"/>
              <a:pPr/>
              <a:t>10</a:t>
            </a:fld>
            <a:endParaRPr lang="lv-LV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-142900"/>
            <a:ext cx="8964612" cy="1071563"/>
          </a:xfrm>
        </p:spPr>
        <p:txBody>
          <a:bodyPr/>
          <a:lstStyle/>
          <a:p>
            <a:pPr eaLnBrk="1" hangingPunct="1"/>
            <a:r>
              <a:rPr lang="lv-LV" sz="3600" b="1" dirty="0"/>
              <a:t>Ap.d.20:7-12 Mirušo augšāmcelšanās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73C76A-A643-4B96-9DD0-A5192EF45F74}" type="slidenum">
              <a:rPr lang="lv-LV" smtClean="0"/>
              <a:pPr/>
              <a:t>2</a:t>
            </a:fld>
            <a:endParaRPr lang="lv-LV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0" y="903486"/>
            <a:ext cx="914400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2800" baseline="30000" dirty="0"/>
              <a:t>7</a:t>
            </a:r>
            <a:r>
              <a:rPr lang="lv-LV" sz="2800" dirty="0"/>
              <a:t> Nedēļas pirmajā dienā, kad bijām sapulcējušies maizi lauzt, Pāvils runāja ar ļaudīm; gatavodamies jau rītausmā doties ceļā, viņš runāja līdz pat pusnaktij. </a:t>
            </a:r>
            <a:r>
              <a:rPr lang="lv-LV" sz="2800" baseline="30000" dirty="0"/>
              <a:t>8</a:t>
            </a:r>
            <a:r>
              <a:rPr lang="lv-LV" sz="2800" dirty="0"/>
              <a:t> </a:t>
            </a:r>
            <a:r>
              <a:rPr lang="lv-LV" sz="2800" dirty="0" err="1"/>
              <a:t>Augštelpā</a:t>
            </a:r>
            <a:r>
              <a:rPr lang="lv-LV" sz="2800" dirty="0"/>
              <a:t>, kur mēs bijām sapulcējušies, bija daudz lāpu. </a:t>
            </a:r>
            <a:r>
              <a:rPr lang="lv-LV" sz="2800" baseline="30000" dirty="0"/>
              <a:t>9</a:t>
            </a:r>
            <a:r>
              <a:rPr lang="lv-LV" sz="2800" dirty="0"/>
              <a:t> Kāds jauneklis, vārdā </a:t>
            </a:r>
            <a:r>
              <a:rPr lang="lv-LV" sz="2800" dirty="0" err="1"/>
              <a:t>Eutihs</a:t>
            </a:r>
            <a:r>
              <a:rPr lang="lv-LV" sz="2800" dirty="0"/>
              <a:t>, kurš sēdēja uz palodzes, Pāvila runai ieilgstot, iegrima dziļā miegā; miega pārņemts, viņš nokrita no trešā stāva zemē, un viņu pacēla mirušu. </a:t>
            </a:r>
            <a:r>
              <a:rPr lang="lv-LV" sz="2800" baseline="30000" dirty="0"/>
              <a:t>10</a:t>
            </a:r>
            <a:r>
              <a:rPr lang="lv-LV" sz="2800" dirty="0"/>
              <a:t> Nokāpis lejā, Pāvils metās viņam klāt un, to apkampis, sacīja: “Neuztraucieties, viņa dvēsele ir viņā.” </a:t>
            </a:r>
            <a:r>
              <a:rPr lang="lv-LV" sz="2800" baseline="30000" dirty="0"/>
              <a:t>11</a:t>
            </a:r>
            <a:r>
              <a:rPr lang="lv-LV" sz="2800" dirty="0"/>
              <a:t> Uzkāpis atkal augšā, viņš lauza maizi un baudīja. Vēl ilgi līdz rīta gaismai viņš runāja un tad devās prom. </a:t>
            </a:r>
            <a:r>
              <a:rPr lang="lv-LV" sz="2800" baseline="30000" dirty="0"/>
              <a:t>12</a:t>
            </a:r>
            <a:r>
              <a:rPr lang="lv-LV" sz="2800" dirty="0"/>
              <a:t> Bet ļaudis zēnu pārveda mājās dzīvu un bija ļoti iepriecināti.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FD4B878-616F-AFBC-46C9-384C438FEA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248" name="Rectangle 10247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F51CA9D8-880C-DB6B-6B6D-F723ACE51B49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480060" y="325369"/>
            <a:ext cx="3276451" cy="1956841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 eaLnBrk="1" hangingPunct="1">
              <a:lnSpc>
                <a:spcPct val="90000"/>
              </a:lnSpc>
            </a:pPr>
            <a:r>
              <a:rPr lang="en-US" sz="4700" b="1" kern="1200" dirty="0" err="1">
                <a:solidFill>
                  <a:schemeClr val="tx1"/>
                </a:solidFill>
              </a:rPr>
              <a:t>Ievads</a:t>
            </a:r>
            <a:endParaRPr lang="en-US" sz="4700" b="1" kern="1200" dirty="0">
              <a:solidFill>
                <a:schemeClr val="tx1"/>
              </a:solidFill>
            </a:endParaRPr>
          </a:p>
        </p:txBody>
      </p:sp>
      <p:sp>
        <p:nvSpPr>
          <p:cNvPr id="10250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0060" y="2586994"/>
            <a:ext cx="2606040" cy="18288"/>
          </a:xfrm>
          <a:custGeom>
            <a:avLst/>
            <a:gdLst>
              <a:gd name="connsiteX0" fmla="*/ 0 w 2606040"/>
              <a:gd name="connsiteY0" fmla="*/ 0 h 18288"/>
              <a:gd name="connsiteX1" fmla="*/ 625450 w 2606040"/>
              <a:gd name="connsiteY1" fmla="*/ 0 h 18288"/>
              <a:gd name="connsiteX2" fmla="*/ 1224839 w 2606040"/>
              <a:gd name="connsiteY2" fmla="*/ 0 h 18288"/>
              <a:gd name="connsiteX3" fmla="*/ 1824228 w 2606040"/>
              <a:gd name="connsiteY3" fmla="*/ 0 h 18288"/>
              <a:gd name="connsiteX4" fmla="*/ 2606040 w 2606040"/>
              <a:gd name="connsiteY4" fmla="*/ 0 h 18288"/>
              <a:gd name="connsiteX5" fmla="*/ 2606040 w 2606040"/>
              <a:gd name="connsiteY5" fmla="*/ 18288 h 18288"/>
              <a:gd name="connsiteX6" fmla="*/ 1902409 w 2606040"/>
              <a:gd name="connsiteY6" fmla="*/ 18288 h 18288"/>
              <a:gd name="connsiteX7" fmla="*/ 1276960 w 2606040"/>
              <a:gd name="connsiteY7" fmla="*/ 18288 h 18288"/>
              <a:gd name="connsiteX8" fmla="*/ 677570 w 2606040"/>
              <a:gd name="connsiteY8" fmla="*/ 18288 h 18288"/>
              <a:gd name="connsiteX9" fmla="*/ 0 w 2606040"/>
              <a:gd name="connsiteY9" fmla="*/ 18288 h 18288"/>
              <a:gd name="connsiteX10" fmla="*/ 0 w 2606040"/>
              <a:gd name="connsiteY10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606040" h="18288" fill="none" extrusionOk="0">
                <a:moveTo>
                  <a:pt x="0" y="0"/>
                </a:moveTo>
                <a:cubicBezTo>
                  <a:pt x="266776" y="-600"/>
                  <a:pt x="322756" y="3201"/>
                  <a:pt x="625450" y="0"/>
                </a:cubicBezTo>
                <a:cubicBezTo>
                  <a:pt x="928144" y="-3201"/>
                  <a:pt x="968141" y="9269"/>
                  <a:pt x="1224839" y="0"/>
                </a:cubicBezTo>
                <a:cubicBezTo>
                  <a:pt x="1481537" y="-9269"/>
                  <a:pt x="1569059" y="21947"/>
                  <a:pt x="1824228" y="0"/>
                </a:cubicBezTo>
                <a:cubicBezTo>
                  <a:pt x="2079397" y="-21947"/>
                  <a:pt x="2326053" y="-10194"/>
                  <a:pt x="2606040" y="0"/>
                </a:cubicBezTo>
                <a:cubicBezTo>
                  <a:pt x="2605462" y="4771"/>
                  <a:pt x="2606793" y="12323"/>
                  <a:pt x="2606040" y="18288"/>
                </a:cubicBezTo>
                <a:cubicBezTo>
                  <a:pt x="2256758" y="31410"/>
                  <a:pt x="2173673" y="-12878"/>
                  <a:pt x="1902409" y="18288"/>
                </a:cubicBezTo>
                <a:cubicBezTo>
                  <a:pt x="1631145" y="49454"/>
                  <a:pt x="1461378" y="5466"/>
                  <a:pt x="1276960" y="18288"/>
                </a:cubicBezTo>
                <a:cubicBezTo>
                  <a:pt x="1092542" y="31110"/>
                  <a:pt x="890442" y="13213"/>
                  <a:pt x="677570" y="18288"/>
                </a:cubicBezTo>
                <a:cubicBezTo>
                  <a:pt x="464698" y="23364"/>
                  <a:pt x="187648" y="35837"/>
                  <a:pt x="0" y="18288"/>
                </a:cubicBezTo>
                <a:cubicBezTo>
                  <a:pt x="841" y="12879"/>
                  <a:pt x="-726" y="3977"/>
                  <a:pt x="0" y="0"/>
                </a:cubicBezTo>
                <a:close/>
              </a:path>
              <a:path w="2606040" h="18288" stroke="0" extrusionOk="0">
                <a:moveTo>
                  <a:pt x="0" y="0"/>
                </a:moveTo>
                <a:cubicBezTo>
                  <a:pt x="197231" y="3803"/>
                  <a:pt x="358914" y="-9291"/>
                  <a:pt x="599389" y="0"/>
                </a:cubicBezTo>
                <a:cubicBezTo>
                  <a:pt x="839864" y="9291"/>
                  <a:pt x="979371" y="8509"/>
                  <a:pt x="1303020" y="0"/>
                </a:cubicBezTo>
                <a:cubicBezTo>
                  <a:pt x="1626669" y="-8509"/>
                  <a:pt x="1726300" y="7440"/>
                  <a:pt x="1876349" y="0"/>
                </a:cubicBezTo>
                <a:cubicBezTo>
                  <a:pt x="2026398" y="-7440"/>
                  <a:pt x="2430712" y="17957"/>
                  <a:pt x="2606040" y="0"/>
                </a:cubicBezTo>
                <a:cubicBezTo>
                  <a:pt x="2605426" y="8857"/>
                  <a:pt x="2606544" y="13619"/>
                  <a:pt x="2606040" y="18288"/>
                </a:cubicBezTo>
                <a:cubicBezTo>
                  <a:pt x="2393024" y="2241"/>
                  <a:pt x="2191161" y="39259"/>
                  <a:pt x="1980590" y="18288"/>
                </a:cubicBezTo>
                <a:cubicBezTo>
                  <a:pt x="1770019" y="-2683"/>
                  <a:pt x="1476440" y="36114"/>
                  <a:pt x="1276960" y="18288"/>
                </a:cubicBezTo>
                <a:cubicBezTo>
                  <a:pt x="1077480" y="463"/>
                  <a:pt x="880988" y="42125"/>
                  <a:pt x="651510" y="18288"/>
                </a:cubicBezTo>
                <a:cubicBezTo>
                  <a:pt x="422032" y="-5549"/>
                  <a:pt x="130744" y="-1947"/>
                  <a:pt x="0" y="18288"/>
                </a:cubicBezTo>
                <a:cubicBezTo>
                  <a:pt x="-487" y="10816"/>
                  <a:pt x="-839" y="6058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33FAC2F-36E7-C856-5AE9-24475CFF39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060" y="2872899"/>
            <a:ext cx="3276451" cy="33206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v-LV" sz="3200" dirty="0">
                <a:latin typeface="+mn-lt"/>
              </a:rPr>
              <a:t>Vai mirušo augšāmcelšanās notika tikai Bībeles laikā?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lv-LV" sz="3200" dirty="0">
              <a:latin typeface="+mn-lt"/>
            </a:endParaRPr>
          </a:p>
        </p:txBody>
      </p:sp>
      <p:pic>
        <p:nvPicPr>
          <p:cNvPr id="2" name="Attēls 1">
            <a:extLst>
              <a:ext uri="{FF2B5EF4-FFF2-40B4-BE49-F238E27FC236}">
                <a16:creationId xmlns:a16="http://schemas.microsoft.com/office/drawing/2014/main" id="{676AD921-993E-6CF2-4AF8-B41A8F1D8E7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8111" r="26377" b="7315"/>
          <a:stretch/>
        </p:blipFill>
        <p:spPr>
          <a:xfrm>
            <a:off x="3983776" y="10"/>
            <a:ext cx="5159081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p:sp>
        <p:nvSpPr>
          <p:cNvPr id="9220" name="Slide Number Placeholder 3">
            <a:extLst>
              <a:ext uri="{FF2B5EF4-FFF2-40B4-BE49-F238E27FC236}">
                <a16:creationId xmlns:a16="http://schemas.microsoft.com/office/drawing/2014/main" id="{2CE715B4-B800-9F0A-0F4E-3F95A3957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29550" y="6356350"/>
            <a:ext cx="685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fld id="{F77B8CB4-B3CC-4BE6-911F-03045F64076D}" type="slidenum">
              <a:rPr lang="en-US" sz="1200">
                <a:solidFill>
                  <a:srgbClr val="FFFFFF"/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600"/>
                </a:spcAft>
                <a:defRPr/>
              </a:pPr>
              <a:t>3</a:t>
            </a:fld>
            <a:endParaRPr lang="en-US" sz="1200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3" name="Runas burbulis: ovāls 2">
            <a:extLst>
              <a:ext uri="{FF2B5EF4-FFF2-40B4-BE49-F238E27FC236}">
                <a16:creationId xmlns:a16="http://schemas.microsoft.com/office/drawing/2014/main" id="{7B3ED00F-C442-2528-7EDA-BF1D7B3687A7}"/>
              </a:ext>
            </a:extLst>
          </p:cNvPr>
          <p:cNvSpPr/>
          <p:nvPr/>
        </p:nvSpPr>
        <p:spPr>
          <a:xfrm flipH="1">
            <a:off x="53730" y="57752"/>
            <a:ext cx="5958430" cy="1368152"/>
          </a:xfrm>
          <a:prstGeom prst="wedgeEllipse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/>
              <a:t>Bet šīs zīmes ticīgiem ies līdzi: … </a:t>
            </a:r>
            <a:r>
              <a:rPr lang="lv-LV" sz="2000" dirty="0"/>
              <a:t>(Mk.16:17)</a:t>
            </a:r>
            <a:endParaRPr lang="lv-LV" sz="2400" dirty="0"/>
          </a:p>
        </p:txBody>
      </p:sp>
    </p:spTree>
    <p:extLst>
      <p:ext uri="{BB962C8B-B14F-4D97-AF65-F5344CB8AC3E}">
        <p14:creationId xmlns:p14="http://schemas.microsoft.com/office/powerpoint/2010/main" val="2305063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360F5E6-F9E9-6630-8D84-41CC523EFD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248" name="Rectangle 10247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35DC1888-7D74-DA1C-412E-8F3F4F22D7AC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667753" y="640080"/>
            <a:ext cx="2800511" cy="356616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 eaLnBrk="1" hangingPunct="1">
              <a:lnSpc>
                <a:spcPct val="90000"/>
              </a:lnSpc>
            </a:pPr>
            <a:r>
              <a:rPr lang="en-US" sz="3300" b="1" kern="1200" dirty="0" err="1">
                <a:solidFill>
                  <a:schemeClr val="tx1"/>
                </a:solidFill>
              </a:rPr>
              <a:t>Neveiksmes</a:t>
            </a:r>
            <a:r>
              <a:rPr lang="en-US" sz="3300" b="1" kern="1200" dirty="0">
                <a:solidFill>
                  <a:schemeClr val="tx1"/>
                </a:solidFill>
              </a:rPr>
              <a:t> </a:t>
            </a:r>
            <a:r>
              <a:rPr lang="en-US" sz="3300" b="1" kern="1200" dirty="0" err="1">
                <a:solidFill>
                  <a:schemeClr val="tx1"/>
                </a:solidFill>
              </a:rPr>
              <a:t>stāsts</a:t>
            </a:r>
            <a:r>
              <a:rPr lang="en-US" sz="3300" b="1" kern="1200" dirty="0">
                <a:solidFill>
                  <a:schemeClr val="tx1"/>
                </a:solidFill>
              </a:rPr>
              <a:t> - </a:t>
            </a:r>
            <a:r>
              <a:rPr lang="en-US" sz="3300" b="1" kern="1200" dirty="0" err="1">
                <a:solidFill>
                  <a:schemeClr val="tx1"/>
                </a:solidFill>
              </a:rPr>
              <a:t>govs</a:t>
            </a:r>
            <a:endParaRPr lang="en-US" sz="3300" b="1" kern="1200" dirty="0">
              <a:solidFill>
                <a:schemeClr val="tx1"/>
              </a:solidFill>
            </a:endParaRPr>
          </a:p>
        </p:txBody>
      </p:sp>
      <p:sp>
        <p:nvSpPr>
          <p:cNvPr id="10250" name="sketchy line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7753" y="4409267"/>
            <a:ext cx="2606040" cy="18288"/>
          </a:xfrm>
          <a:custGeom>
            <a:avLst/>
            <a:gdLst>
              <a:gd name="connsiteX0" fmla="*/ 0 w 2606040"/>
              <a:gd name="connsiteY0" fmla="*/ 0 h 18288"/>
              <a:gd name="connsiteX1" fmla="*/ 625450 w 2606040"/>
              <a:gd name="connsiteY1" fmla="*/ 0 h 18288"/>
              <a:gd name="connsiteX2" fmla="*/ 1224839 w 2606040"/>
              <a:gd name="connsiteY2" fmla="*/ 0 h 18288"/>
              <a:gd name="connsiteX3" fmla="*/ 1824228 w 2606040"/>
              <a:gd name="connsiteY3" fmla="*/ 0 h 18288"/>
              <a:gd name="connsiteX4" fmla="*/ 2606040 w 2606040"/>
              <a:gd name="connsiteY4" fmla="*/ 0 h 18288"/>
              <a:gd name="connsiteX5" fmla="*/ 2606040 w 2606040"/>
              <a:gd name="connsiteY5" fmla="*/ 18288 h 18288"/>
              <a:gd name="connsiteX6" fmla="*/ 1902409 w 2606040"/>
              <a:gd name="connsiteY6" fmla="*/ 18288 h 18288"/>
              <a:gd name="connsiteX7" fmla="*/ 1276960 w 2606040"/>
              <a:gd name="connsiteY7" fmla="*/ 18288 h 18288"/>
              <a:gd name="connsiteX8" fmla="*/ 677570 w 2606040"/>
              <a:gd name="connsiteY8" fmla="*/ 18288 h 18288"/>
              <a:gd name="connsiteX9" fmla="*/ 0 w 2606040"/>
              <a:gd name="connsiteY9" fmla="*/ 18288 h 18288"/>
              <a:gd name="connsiteX10" fmla="*/ 0 w 2606040"/>
              <a:gd name="connsiteY10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606040" h="18288" fill="none" extrusionOk="0">
                <a:moveTo>
                  <a:pt x="0" y="0"/>
                </a:moveTo>
                <a:cubicBezTo>
                  <a:pt x="266776" y="-600"/>
                  <a:pt x="322756" y="3201"/>
                  <a:pt x="625450" y="0"/>
                </a:cubicBezTo>
                <a:cubicBezTo>
                  <a:pt x="928144" y="-3201"/>
                  <a:pt x="968141" y="9269"/>
                  <a:pt x="1224839" y="0"/>
                </a:cubicBezTo>
                <a:cubicBezTo>
                  <a:pt x="1481537" y="-9269"/>
                  <a:pt x="1569059" y="21947"/>
                  <a:pt x="1824228" y="0"/>
                </a:cubicBezTo>
                <a:cubicBezTo>
                  <a:pt x="2079397" y="-21947"/>
                  <a:pt x="2326053" y="-10194"/>
                  <a:pt x="2606040" y="0"/>
                </a:cubicBezTo>
                <a:cubicBezTo>
                  <a:pt x="2605462" y="4771"/>
                  <a:pt x="2606793" y="12323"/>
                  <a:pt x="2606040" y="18288"/>
                </a:cubicBezTo>
                <a:cubicBezTo>
                  <a:pt x="2256758" y="31410"/>
                  <a:pt x="2173673" y="-12878"/>
                  <a:pt x="1902409" y="18288"/>
                </a:cubicBezTo>
                <a:cubicBezTo>
                  <a:pt x="1631145" y="49454"/>
                  <a:pt x="1461378" y="5466"/>
                  <a:pt x="1276960" y="18288"/>
                </a:cubicBezTo>
                <a:cubicBezTo>
                  <a:pt x="1092542" y="31110"/>
                  <a:pt x="890442" y="13213"/>
                  <a:pt x="677570" y="18288"/>
                </a:cubicBezTo>
                <a:cubicBezTo>
                  <a:pt x="464698" y="23364"/>
                  <a:pt x="187648" y="35837"/>
                  <a:pt x="0" y="18288"/>
                </a:cubicBezTo>
                <a:cubicBezTo>
                  <a:pt x="841" y="12879"/>
                  <a:pt x="-726" y="3977"/>
                  <a:pt x="0" y="0"/>
                </a:cubicBezTo>
                <a:close/>
              </a:path>
              <a:path w="2606040" h="18288" stroke="0" extrusionOk="0">
                <a:moveTo>
                  <a:pt x="0" y="0"/>
                </a:moveTo>
                <a:cubicBezTo>
                  <a:pt x="197231" y="3803"/>
                  <a:pt x="358914" y="-9291"/>
                  <a:pt x="599389" y="0"/>
                </a:cubicBezTo>
                <a:cubicBezTo>
                  <a:pt x="839864" y="9291"/>
                  <a:pt x="979371" y="8509"/>
                  <a:pt x="1303020" y="0"/>
                </a:cubicBezTo>
                <a:cubicBezTo>
                  <a:pt x="1626669" y="-8509"/>
                  <a:pt x="1726300" y="7440"/>
                  <a:pt x="1876349" y="0"/>
                </a:cubicBezTo>
                <a:cubicBezTo>
                  <a:pt x="2026398" y="-7440"/>
                  <a:pt x="2430712" y="17957"/>
                  <a:pt x="2606040" y="0"/>
                </a:cubicBezTo>
                <a:cubicBezTo>
                  <a:pt x="2605426" y="8857"/>
                  <a:pt x="2606544" y="13619"/>
                  <a:pt x="2606040" y="18288"/>
                </a:cubicBezTo>
                <a:cubicBezTo>
                  <a:pt x="2393024" y="2241"/>
                  <a:pt x="2191161" y="39259"/>
                  <a:pt x="1980590" y="18288"/>
                </a:cubicBezTo>
                <a:cubicBezTo>
                  <a:pt x="1770019" y="-2683"/>
                  <a:pt x="1476440" y="36114"/>
                  <a:pt x="1276960" y="18288"/>
                </a:cubicBezTo>
                <a:cubicBezTo>
                  <a:pt x="1077480" y="463"/>
                  <a:pt x="880988" y="42125"/>
                  <a:pt x="651510" y="18288"/>
                </a:cubicBezTo>
                <a:cubicBezTo>
                  <a:pt x="422032" y="-5549"/>
                  <a:pt x="130744" y="-1947"/>
                  <a:pt x="0" y="18288"/>
                </a:cubicBezTo>
                <a:cubicBezTo>
                  <a:pt x="-487" y="10816"/>
                  <a:pt x="-839" y="6058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Attēls 1" descr="Attēls, kurā ir zāle, ārpus telpām, govs, vērsis&#10;&#10;Apraksts ģenerēts automātiski">
            <a:extLst>
              <a:ext uri="{FF2B5EF4-FFF2-40B4-BE49-F238E27FC236}">
                <a16:creationId xmlns:a16="http://schemas.microsoft.com/office/drawing/2014/main" id="{C358C95D-96A0-6992-D089-375C1FCCE3A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2747" r="27038" b="-1"/>
          <a:stretch/>
        </p:blipFill>
        <p:spPr>
          <a:xfrm>
            <a:off x="3983776" y="10"/>
            <a:ext cx="5159081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p:sp>
        <p:nvSpPr>
          <p:cNvPr id="9220" name="Slide Number Placeholder 3">
            <a:extLst>
              <a:ext uri="{FF2B5EF4-FFF2-40B4-BE49-F238E27FC236}">
                <a16:creationId xmlns:a16="http://schemas.microsoft.com/office/drawing/2014/main" id="{FFC5312E-8BE2-3D49-BB63-6153FFCF8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43850" y="6356350"/>
            <a:ext cx="5715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fld id="{F77B8CB4-B3CC-4BE6-911F-03045F64076D}" type="slidenum">
              <a:rPr lang="en-US" sz="1200">
                <a:solidFill>
                  <a:srgbClr val="FFFFFF"/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600"/>
                </a:spcAft>
                <a:defRPr/>
              </a:pPr>
              <a:t>4</a:t>
            </a:fld>
            <a:endParaRPr lang="en-US" sz="1200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3" name="Taisnstūris: ar noapaļotiem stūriem 2">
            <a:extLst>
              <a:ext uri="{FF2B5EF4-FFF2-40B4-BE49-F238E27FC236}">
                <a16:creationId xmlns:a16="http://schemas.microsoft.com/office/drawing/2014/main" id="{2ACFE966-0DB1-CCC0-DD51-4E573F03F7BE}"/>
              </a:ext>
            </a:extLst>
          </p:cNvPr>
          <p:cNvSpPr/>
          <p:nvPr/>
        </p:nvSpPr>
        <p:spPr>
          <a:xfrm>
            <a:off x="556057" y="332656"/>
            <a:ext cx="3427720" cy="201041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/>
              <a:t>Viss atkarīgs no Dieva gribas</a:t>
            </a:r>
          </a:p>
        </p:txBody>
      </p:sp>
      <p:sp>
        <p:nvSpPr>
          <p:cNvPr id="4" name="Taisnstūris: ar noapaļotiem stūriem 3">
            <a:extLst>
              <a:ext uri="{FF2B5EF4-FFF2-40B4-BE49-F238E27FC236}">
                <a16:creationId xmlns:a16="http://schemas.microsoft.com/office/drawing/2014/main" id="{A13EA2F6-301E-0277-2348-918BC095909D}"/>
              </a:ext>
            </a:extLst>
          </p:cNvPr>
          <p:cNvSpPr/>
          <p:nvPr/>
        </p:nvSpPr>
        <p:spPr>
          <a:xfrm>
            <a:off x="531644" y="4653136"/>
            <a:ext cx="3072728" cy="201041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/>
              <a:t>Mūsu uzdevums lūgt</a:t>
            </a:r>
          </a:p>
        </p:txBody>
      </p:sp>
    </p:spTree>
    <p:extLst>
      <p:ext uri="{BB962C8B-B14F-4D97-AF65-F5344CB8AC3E}">
        <p14:creationId xmlns:p14="http://schemas.microsoft.com/office/powerpoint/2010/main" val="3281188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3" grpId="0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>
                <a:solidFill>
                  <a:schemeClr val="tx1"/>
                </a:solidFill>
              </a:rPr>
              <a:t>1.stāsts - Zigmārs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5</a:t>
            </a:fld>
            <a:endParaRPr lang="lv-LV"/>
          </a:p>
        </p:txBody>
      </p:sp>
      <p:pic>
        <p:nvPicPr>
          <p:cNvPr id="3" name="Attēls 2">
            <a:extLst>
              <a:ext uri="{FF2B5EF4-FFF2-40B4-BE49-F238E27FC236}">
                <a16:creationId xmlns:a16="http://schemas.microsoft.com/office/drawing/2014/main" id="{84F5D9F5-CC6C-438B-8E6C-08CC593E4D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3" t="12407"/>
          <a:stretch/>
        </p:blipFill>
        <p:spPr>
          <a:xfrm>
            <a:off x="597521" y="850900"/>
            <a:ext cx="8100392" cy="6007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CDEA40-4E6F-26C8-3807-C2CB96ED9A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>
            <a:extLst>
              <a:ext uri="{FF2B5EF4-FFF2-40B4-BE49-F238E27FC236}">
                <a16:creationId xmlns:a16="http://schemas.microsoft.com/office/drawing/2014/main" id="{2B9E0DC8-744F-DC4D-BC8B-1E9BB02732A9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>
                <a:solidFill>
                  <a:schemeClr val="tx1"/>
                </a:solidFill>
              </a:rPr>
              <a:t>2.stāsts - Dainis</a:t>
            </a:r>
          </a:p>
        </p:txBody>
      </p:sp>
      <p:sp>
        <p:nvSpPr>
          <p:cNvPr id="9220" name="Slide Number Placeholder 3">
            <a:extLst>
              <a:ext uri="{FF2B5EF4-FFF2-40B4-BE49-F238E27FC236}">
                <a16:creationId xmlns:a16="http://schemas.microsoft.com/office/drawing/2014/main" id="{3560F612-7DBF-0C60-721B-1EA187BF6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6</a:t>
            </a:fld>
            <a:endParaRPr lang="lv-LV"/>
          </a:p>
        </p:txBody>
      </p:sp>
      <p:pic>
        <p:nvPicPr>
          <p:cNvPr id="3" name="Attēls 2">
            <a:extLst>
              <a:ext uri="{FF2B5EF4-FFF2-40B4-BE49-F238E27FC236}">
                <a16:creationId xmlns:a16="http://schemas.microsoft.com/office/drawing/2014/main" id="{69892072-BF3B-4322-AA82-278FAE6AECC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51"/>
          <a:stretch/>
        </p:blipFill>
        <p:spPr>
          <a:xfrm>
            <a:off x="2218417" y="764704"/>
            <a:ext cx="4801855" cy="60969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99561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861D90-BF89-5977-ED2B-C56CA5A242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>
            <a:extLst>
              <a:ext uri="{FF2B5EF4-FFF2-40B4-BE49-F238E27FC236}">
                <a16:creationId xmlns:a16="http://schemas.microsoft.com/office/drawing/2014/main" id="{3CE46CA8-9710-3521-810D-F2051EB4EF84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>
                <a:solidFill>
                  <a:schemeClr val="tx1"/>
                </a:solidFill>
              </a:rPr>
              <a:t>3.stāsts - Elīza</a:t>
            </a:r>
          </a:p>
        </p:txBody>
      </p:sp>
      <p:sp>
        <p:nvSpPr>
          <p:cNvPr id="9220" name="Slide Number Placeholder 3">
            <a:extLst>
              <a:ext uri="{FF2B5EF4-FFF2-40B4-BE49-F238E27FC236}">
                <a16:creationId xmlns:a16="http://schemas.microsoft.com/office/drawing/2014/main" id="{B242533D-EC48-B1E5-6D97-23A0981D2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7</a:t>
            </a:fld>
            <a:endParaRPr lang="lv-LV"/>
          </a:p>
        </p:txBody>
      </p:sp>
      <p:pic>
        <p:nvPicPr>
          <p:cNvPr id="3" name="Attēls 2">
            <a:extLst>
              <a:ext uri="{FF2B5EF4-FFF2-40B4-BE49-F238E27FC236}">
                <a16:creationId xmlns:a16="http://schemas.microsoft.com/office/drawing/2014/main" id="{8220ECAD-BCB3-4D37-B321-B3E7D32D647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07"/>
          <a:stretch/>
        </p:blipFill>
        <p:spPr>
          <a:xfrm>
            <a:off x="2643187" y="850900"/>
            <a:ext cx="3857625" cy="6007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84819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6062F3-828A-8FA6-AF66-4C65211BB2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>
            <a:extLst>
              <a:ext uri="{FF2B5EF4-FFF2-40B4-BE49-F238E27FC236}">
                <a16:creationId xmlns:a16="http://schemas.microsoft.com/office/drawing/2014/main" id="{BF2A6ED2-5314-5D81-21A1-D6624CA83D81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>
                <a:solidFill>
                  <a:schemeClr val="tx1"/>
                </a:solidFill>
              </a:rPr>
              <a:t>4.stāsts - Lana</a:t>
            </a:r>
          </a:p>
        </p:txBody>
      </p:sp>
      <p:sp>
        <p:nvSpPr>
          <p:cNvPr id="9220" name="Slide Number Placeholder 3">
            <a:extLst>
              <a:ext uri="{FF2B5EF4-FFF2-40B4-BE49-F238E27FC236}">
                <a16:creationId xmlns:a16="http://schemas.microsoft.com/office/drawing/2014/main" id="{5F1A14FE-827E-78C7-5B62-25E853BB8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8</a:t>
            </a:fld>
            <a:endParaRPr lang="lv-LV"/>
          </a:p>
        </p:txBody>
      </p:sp>
      <p:pic>
        <p:nvPicPr>
          <p:cNvPr id="3" name="Attēls 2">
            <a:extLst>
              <a:ext uri="{FF2B5EF4-FFF2-40B4-BE49-F238E27FC236}">
                <a16:creationId xmlns:a16="http://schemas.microsoft.com/office/drawing/2014/main" id="{CAAADC31-7417-4EB9-A8C6-1348CA4BFB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268760"/>
            <a:ext cx="7560840" cy="50313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31456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D4B878-616F-AFBC-46C9-384C438FEA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>
            <a:extLst>
              <a:ext uri="{FF2B5EF4-FFF2-40B4-BE49-F238E27FC236}">
                <a16:creationId xmlns:a16="http://schemas.microsoft.com/office/drawing/2014/main" id="{F51CA9D8-880C-DB6B-6B6D-F723ACE51B49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480059" y="916058"/>
            <a:ext cx="3276451" cy="1956841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 eaLnBrk="1" hangingPunct="1">
              <a:lnSpc>
                <a:spcPct val="90000"/>
              </a:lnSpc>
            </a:pPr>
            <a:r>
              <a:rPr lang="lv-LV" sz="4700" b="1" kern="1200" dirty="0">
                <a:solidFill>
                  <a:schemeClr val="tx1"/>
                </a:solidFill>
              </a:rPr>
              <a:t>Kopsavilkums</a:t>
            </a:r>
            <a:endParaRPr lang="en-US" sz="4700" b="1" kern="1200" dirty="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33FAC2F-36E7-C856-5AE9-24475CFF39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229" y="3228673"/>
            <a:ext cx="3276451" cy="33206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lv-LV" sz="3200" dirty="0">
                <a:latin typeface="+mn-lt"/>
              </a:rPr>
              <a:t>Dievs vēl joprojām savus ticīgos pavada ar brīnumiem!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lv-LV" sz="3200" dirty="0">
              <a:latin typeface="+mn-lt"/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lv-LV" sz="3200" dirty="0">
                <a:latin typeface="+mn-lt"/>
              </a:rPr>
              <a:t>Pateicība Dievam!</a:t>
            </a:r>
          </a:p>
        </p:txBody>
      </p:sp>
      <p:pic>
        <p:nvPicPr>
          <p:cNvPr id="2" name="Attēls 1">
            <a:extLst>
              <a:ext uri="{FF2B5EF4-FFF2-40B4-BE49-F238E27FC236}">
                <a16:creationId xmlns:a16="http://schemas.microsoft.com/office/drawing/2014/main" id="{676AD921-993E-6CF2-4AF8-B41A8F1D8E7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8111" r="26377" b="7315"/>
          <a:stretch/>
        </p:blipFill>
        <p:spPr>
          <a:xfrm>
            <a:off x="3983776" y="10"/>
            <a:ext cx="5159081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p:sp>
        <p:nvSpPr>
          <p:cNvPr id="9220" name="Slide Number Placeholder 3">
            <a:extLst>
              <a:ext uri="{FF2B5EF4-FFF2-40B4-BE49-F238E27FC236}">
                <a16:creationId xmlns:a16="http://schemas.microsoft.com/office/drawing/2014/main" id="{2CE715B4-B800-9F0A-0F4E-3F95A3957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29550" y="6356350"/>
            <a:ext cx="685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fld id="{F77B8CB4-B3CC-4BE6-911F-03045F64076D}" type="slidenum">
              <a:rPr lang="en-US" sz="1200">
                <a:solidFill>
                  <a:srgbClr val="FFFFFF"/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600"/>
                </a:spcAft>
                <a:defRPr/>
              </a:pPr>
              <a:t>9</a:t>
            </a:fld>
            <a:endParaRPr lang="en-US" sz="1200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3" name="Runas burbulis: ovāls 2">
            <a:extLst>
              <a:ext uri="{FF2B5EF4-FFF2-40B4-BE49-F238E27FC236}">
                <a16:creationId xmlns:a16="http://schemas.microsoft.com/office/drawing/2014/main" id="{7B3ED00F-C442-2528-7EDA-BF1D7B3687A7}"/>
              </a:ext>
            </a:extLst>
          </p:cNvPr>
          <p:cNvSpPr/>
          <p:nvPr/>
        </p:nvSpPr>
        <p:spPr>
          <a:xfrm flipH="1">
            <a:off x="179512" y="57752"/>
            <a:ext cx="5778918" cy="1368152"/>
          </a:xfrm>
          <a:prstGeom prst="wedgeEllipse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/>
              <a:t>Bet šīs zīmes ticīgiem ies līdzi: … </a:t>
            </a:r>
            <a:r>
              <a:rPr lang="lv-LV" sz="2000" dirty="0"/>
              <a:t>(Mk.16:17)</a:t>
            </a:r>
            <a:endParaRPr lang="lv-LV" sz="2400" dirty="0"/>
          </a:p>
        </p:txBody>
      </p:sp>
    </p:spTree>
    <p:extLst>
      <p:ext uri="{BB962C8B-B14F-4D97-AF65-F5344CB8AC3E}">
        <p14:creationId xmlns:p14="http://schemas.microsoft.com/office/powerpoint/2010/main" val="1566496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1849</TotalTime>
  <Words>267</Words>
  <Application>Microsoft Office PowerPoint</Application>
  <PresentationFormat>Slaidrāde ekrānā (4:3)</PresentationFormat>
  <Paragraphs>31</Paragraphs>
  <Slides>10</Slides>
  <Notes>0</Notes>
  <HiddenSlides>0</HiddenSlides>
  <MMClips>0</MMClips>
  <ScaleCrop>false</ScaleCrop>
  <HeadingPairs>
    <vt:vector size="6" baseType="variant">
      <vt:variant>
        <vt:lpstr>Lietotie fonti</vt:lpstr>
      </vt:variant>
      <vt:variant>
        <vt:i4>4</vt:i4>
      </vt:variant>
      <vt:variant>
        <vt:lpstr>Dizains</vt:lpstr>
      </vt:variant>
      <vt:variant>
        <vt:i4>1</vt:i4>
      </vt:variant>
      <vt:variant>
        <vt:lpstr>Slaidu virsraksti</vt:lpstr>
      </vt:variant>
      <vt:variant>
        <vt:i4>10</vt:i4>
      </vt:variant>
    </vt:vector>
  </HeadingPairs>
  <TitlesOfParts>
    <vt:vector size="15" baseType="lpstr">
      <vt:lpstr>Arial</vt:lpstr>
      <vt:lpstr>Calibri</vt:lpstr>
      <vt:lpstr>Verdana</vt:lpstr>
      <vt:lpstr>Wingdings</vt:lpstr>
      <vt:lpstr>Default Design</vt:lpstr>
      <vt:lpstr>Ap.d.20:7-12 Mirušo augšāmcelšanās</vt:lpstr>
      <vt:lpstr>Ap.d.20:7-12 Mirušo augšāmcelšanās</vt:lpstr>
      <vt:lpstr>Ievads</vt:lpstr>
      <vt:lpstr>Neveiksmes stāsts - govs</vt:lpstr>
      <vt:lpstr>1.stāsts - Zigmārs</vt:lpstr>
      <vt:lpstr>2.stāsts - Dainis</vt:lpstr>
      <vt:lpstr>3.stāsts - Elīza</vt:lpstr>
      <vt:lpstr>4.stāsts - Lana</vt:lpstr>
      <vt:lpstr>Kopsavilkums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Roberts Otomers</dc:title>
  <dc:creator>RobertsO</dc:creator>
  <cp:lastModifiedBy>user</cp:lastModifiedBy>
  <cp:revision>87</cp:revision>
  <dcterms:created xsi:type="dcterms:W3CDTF">2010-10-07T14:46:11Z</dcterms:created>
  <dcterms:modified xsi:type="dcterms:W3CDTF">2025-02-02T09:40:14Z</dcterms:modified>
</cp:coreProperties>
</file>