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2" r:id="rId2"/>
    <p:sldId id="281" r:id="rId3"/>
    <p:sldId id="288" r:id="rId4"/>
    <p:sldId id="283" r:id="rId5"/>
    <p:sldId id="284" r:id="rId6"/>
    <p:sldId id="286" r:id="rId7"/>
    <p:sldId id="289" r:id="rId8"/>
    <p:sldId id="279" r:id="rId9"/>
    <p:sldId id="272" r:id="rId1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6/25/2021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1.Pēt.3:8-15a Kristīga sadzīve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27</a:t>
            </a:r>
            <a:r>
              <a:rPr lang="lv-LV" sz="2000" dirty="0" smtClean="0"/>
              <a:t>.jūn.2021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0242" name="Picture 2" descr="Christian Life – WE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9085874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-18827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1.Pēt.3:8-15a Kristīga sadzīve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76063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 smtClean="0"/>
              <a:t>8</a:t>
            </a:r>
            <a:r>
              <a:rPr lang="lv-LV" sz="2800" dirty="0" smtClean="0"/>
              <a:t> Un beidzot esiet visi vienprātīgi, pilni līdzjūtības, brāļu mīlestības, sirds iejūtības, pazemības, </a:t>
            </a:r>
            <a:r>
              <a:rPr lang="lv-LV" sz="2800" baseline="30000" dirty="0" smtClean="0"/>
              <a:t>9</a:t>
            </a:r>
            <a:r>
              <a:rPr lang="lv-LV" sz="2800" dirty="0" smtClean="0"/>
              <a:t> neatmaksājiet ļaunu ar ļaunu, lamas ar lamām, bet – tieši otrādi – dodiet svētību, jo jūs esat aicināti, lai iemantotu svētību!</a:t>
            </a:r>
            <a:br>
              <a:rPr lang="lv-LV" sz="2800" dirty="0" smtClean="0"/>
            </a:br>
            <a:r>
              <a:rPr lang="lv-LV" sz="2800" baseline="30000" dirty="0" smtClean="0"/>
              <a:t>10</a:t>
            </a:r>
            <a:r>
              <a:rPr lang="lv-LV" sz="2800" dirty="0" smtClean="0"/>
              <a:t>  Jo, kas grib dzīvi </a:t>
            </a:r>
            <a:r>
              <a:rPr lang="lv-LV" sz="2800" dirty="0" smtClean="0"/>
              <a:t>mīlēt un </a:t>
            </a:r>
            <a:r>
              <a:rPr lang="lv-LV" sz="2800" dirty="0" smtClean="0"/>
              <a:t>redzēt labas dienas,</a:t>
            </a:r>
            <a:br>
              <a:rPr lang="lv-LV" sz="2800" dirty="0" smtClean="0"/>
            </a:br>
            <a:r>
              <a:rPr lang="lv-LV" sz="2800" dirty="0" smtClean="0"/>
              <a:t>lai attur mēli no ļauna un lūpas no viltus runām,</a:t>
            </a:r>
            <a:br>
              <a:rPr lang="lv-LV" sz="2800" dirty="0" smtClean="0"/>
            </a:br>
            <a:r>
              <a:rPr lang="lv-LV" sz="2800" baseline="30000" dirty="0" smtClean="0"/>
              <a:t>11</a:t>
            </a:r>
            <a:r>
              <a:rPr lang="lv-LV" sz="2800" dirty="0" smtClean="0"/>
              <a:t> lai novēršas no ļauna un dara labu</a:t>
            </a:r>
            <a:r>
              <a:rPr lang="lv-LV" sz="2800" dirty="0" smtClean="0"/>
              <a:t>, lai </a:t>
            </a:r>
            <a:r>
              <a:rPr lang="lv-LV" sz="2800" dirty="0" smtClean="0"/>
              <a:t>meklē mieru un pēc tā dzenas</a:t>
            </a:r>
            <a:r>
              <a:rPr lang="lv-LV" sz="2800" dirty="0" smtClean="0"/>
              <a:t>, </a:t>
            </a:r>
            <a:r>
              <a:rPr lang="lv-LV" sz="2800" baseline="30000" dirty="0" smtClean="0"/>
              <a:t>12</a:t>
            </a:r>
            <a:r>
              <a:rPr lang="lv-LV" sz="2800" dirty="0" smtClean="0"/>
              <a:t> </a:t>
            </a:r>
            <a:r>
              <a:rPr lang="lv-LV" sz="2800" dirty="0" smtClean="0"/>
              <a:t>jo Kungs uzlūko </a:t>
            </a:r>
            <a:r>
              <a:rPr lang="lv-LV" sz="2800" dirty="0" smtClean="0"/>
              <a:t>taisnos un </a:t>
            </a:r>
            <a:r>
              <a:rPr lang="lv-LV" sz="2800" dirty="0" smtClean="0"/>
              <a:t>uzklausa viņu lūgšanas</a:t>
            </a:r>
            <a:r>
              <a:rPr lang="lv-LV" sz="2800" dirty="0" smtClean="0"/>
              <a:t>, bet </a:t>
            </a:r>
            <a:r>
              <a:rPr lang="lv-LV" sz="2800" dirty="0" smtClean="0"/>
              <a:t>Kunga vaigs ir vērsts pret tiem</a:t>
            </a:r>
            <a:r>
              <a:rPr lang="lv-LV" sz="2800" dirty="0" smtClean="0"/>
              <a:t>, kas </a:t>
            </a:r>
            <a:r>
              <a:rPr lang="lv-LV" sz="2800" dirty="0" smtClean="0"/>
              <a:t>dara ļaunu</a:t>
            </a:r>
            <a:r>
              <a:rPr lang="lv-LV" sz="2800" dirty="0" smtClean="0"/>
              <a:t>. </a:t>
            </a:r>
            <a:r>
              <a:rPr lang="lv-LV" sz="2800" baseline="30000" dirty="0" smtClean="0"/>
              <a:t>13</a:t>
            </a:r>
            <a:r>
              <a:rPr lang="lv-LV" sz="2800" dirty="0" smtClean="0"/>
              <a:t> </a:t>
            </a:r>
            <a:r>
              <a:rPr lang="lv-LV" sz="2800" dirty="0" smtClean="0"/>
              <a:t>Kas gan jums varēs nodarīt pāri, ja jūs dedzīgi tieksieties pēc labā? </a:t>
            </a:r>
            <a:r>
              <a:rPr lang="lv-LV" sz="2800" baseline="30000" dirty="0" smtClean="0"/>
              <a:t>14</a:t>
            </a:r>
            <a:r>
              <a:rPr lang="lv-LV" sz="2800" dirty="0" smtClean="0"/>
              <a:t>  Pat ja arī jūs ciestu taisnības dēļ, jūs esat laimīgi, bet </a:t>
            </a:r>
            <a:r>
              <a:rPr lang="lv-LV" sz="2800" dirty="0" smtClean="0"/>
              <a:t>nebaidieties </a:t>
            </a:r>
            <a:r>
              <a:rPr lang="lv-LV" sz="2800" dirty="0" smtClean="0"/>
              <a:t>no tiem, kas jums liek ciest, un nesatraucieties. </a:t>
            </a:r>
            <a:r>
              <a:rPr lang="lv-LV" sz="2800" baseline="30000" dirty="0" smtClean="0"/>
              <a:t>15</a:t>
            </a:r>
            <a:r>
              <a:rPr lang="lv-LV" sz="2800" dirty="0" smtClean="0"/>
              <a:t> Svēti godājiet Kristu kā Kungu savās sirdīs</a:t>
            </a:r>
            <a:endParaRPr lang="lv-LV" sz="26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27.jūn.2021.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8</a:t>
            </a:r>
            <a:r>
              <a:rPr lang="lv-LV" sz="2800" i="1" dirty="0" smtClean="0"/>
              <a:t> </a:t>
            </a:r>
            <a:r>
              <a:rPr lang="lv-LV" sz="2800" i="1" dirty="0" smtClean="0"/>
              <a:t>Un </a:t>
            </a:r>
            <a:r>
              <a:rPr lang="lv-LV" sz="2800" i="1" dirty="0" smtClean="0"/>
              <a:t>beidzot esiet visi vienprātīgi, pilni līdzjūtības, brāļu mīlestības, sirds iejūtības, pazemības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0768"/>
            <a:ext cx="70202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Dzenieties pēc vienprātības! </a:t>
            </a:r>
            <a:r>
              <a:rPr lang="lv-LV" sz="2800" dirty="0" smtClean="0"/>
              <a:t>Ja kristiešu starpā </a:t>
            </a:r>
            <a:r>
              <a:rPr lang="lv-LV" sz="2800" b="1" dirty="0" smtClean="0"/>
              <a:t>nav vienprātības</a:t>
            </a:r>
            <a:r>
              <a:rPr lang="lv-LV" sz="2800" dirty="0" smtClean="0"/>
              <a:t>, kāpēc, lai </a:t>
            </a:r>
            <a:r>
              <a:rPr lang="lv-LV" sz="2800" b="1" dirty="0" smtClean="0"/>
              <a:t>pasaulīgi cilvēki </a:t>
            </a:r>
            <a:r>
              <a:rPr lang="lv-LV" sz="2800" dirty="0" smtClean="0"/>
              <a:t>viņos gan </a:t>
            </a:r>
            <a:r>
              <a:rPr lang="lv-LV" sz="2800" b="1" dirty="0" smtClean="0"/>
              <a:t>ieklausītos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Vai tu </a:t>
            </a:r>
            <a:r>
              <a:rPr lang="lv-LV" sz="2800" b="1" dirty="0" smtClean="0"/>
              <a:t>izturies</a:t>
            </a:r>
            <a:r>
              <a:rPr lang="lv-LV" sz="2800" dirty="0" smtClean="0"/>
              <a:t> </a:t>
            </a:r>
            <a:r>
              <a:rPr lang="lv-LV" sz="2800" b="1" dirty="0" smtClean="0"/>
              <a:t>līdzjūtīgi</a:t>
            </a:r>
            <a:r>
              <a:rPr lang="lv-LV" sz="2800" dirty="0" smtClean="0"/>
              <a:t> pret brāļiem un māsām Kristū?</a:t>
            </a:r>
          </a:p>
          <a:p>
            <a:pPr>
              <a:buFontTx/>
              <a:buChar char="•"/>
            </a:pPr>
            <a:r>
              <a:rPr lang="lv-LV" sz="2800" dirty="0" smtClean="0"/>
              <a:t>Kādai ir jābūt </a:t>
            </a:r>
            <a:r>
              <a:rPr lang="lv-LV" sz="2800" b="1" dirty="0" smtClean="0"/>
              <a:t>kristīgai sadzīvei</a:t>
            </a:r>
            <a:r>
              <a:rPr lang="lv-LV" sz="2800" dirty="0" smtClean="0"/>
              <a:t>? – Pilna </a:t>
            </a:r>
            <a:r>
              <a:rPr lang="lv-LV" sz="2800" b="1" dirty="0" smtClean="0"/>
              <a:t>brāļu mīlestības</a:t>
            </a:r>
            <a:r>
              <a:rPr lang="lv-LV" sz="2800" dirty="0" smtClean="0"/>
              <a:t>, </a:t>
            </a:r>
            <a:r>
              <a:rPr lang="lv-LV" sz="2800" b="1" dirty="0" smtClean="0"/>
              <a:t>sirds iejūtības </a:t>
            </a:r>
            <a:r>
              <a:rPr lang="lv-LV" sz="2800" dirty="0" smtClean="0"/>
              <a:t>un </a:t>
            </a:r>
            <a:r>
              <a:rPr lang="lv-LV" sz="2800" b="1" dirty="0" smtClean="0"/>
              <a:t>pazemības</a:t>
            </a:r>
            <a:r>
              <a:rPr lang="lv-LV" sz="2800" dirty="0" smtClean="0"/>
              <a:t>. Pēc tā </a:t>
            </a:r>
            <a:r>
              <a:rPr lang="lv-LV" sz="2800" b="1" dirty="0" smtClean="0"/>
              <a:t>pasaule</a:t>
            </a:r>
            <a:r>
              <a:rPr lang="lv-LV" sz="2800" dirty="0" smtClean="0"/>
              <a:t> mūs </a:t>
            </a:r>
            <a:r>
              <a:rPr lang="lv-LV" sz="2800" b="1" dirty="0" smtClean="0"/>
              <a:t>pazīs</a:t>
            </a:r>
            <a:r>
              <a:rPr lang="lv-LV" sz="2800" dirty="0" smtClean="0"/>
              <a:t>,  ka esam citādāki nekā pasaule.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899"/>
            <a:ext cx="8964612" cy="835596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Kristīga sadzīve</a:t>
            </a:r>
            <a:endParaRPr lang="lv-LV" sz="3600" b="1" dirty="0" smtClean="0"/>
          </a:p>
        </p:txBody>
      </p:sp>
      <p:sp>
        <p:nvSpPr>
          <p:cNvPr id="25604" name="AutoShape 4" descr="PAZEMĪBA SALĪDZINI Kurš... - Latvijas Bībeles biedrība | فيسبو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4" descr="Attēlu rezultāti vaicājumam “christian unity”"/>
          <p:cNvPicPr>
            <a:picLocks noChangeAspect="1" noChangeArrowheads="1"/>
          </p:cNvPicPr>
          <p:nvPr/>
        </p:nvPicPr>
        <p:blipFill>
          <a:blip r:embed="rId2" cstate="print"/>
          <a:srcRect l="25313" t="19688" r="25937" b="20312"/>
          <a:stretch>
            <a:fillRect/>
          </a:stretch>
        </p:blipFill>
        <p:spPr bwMode="auto">
          <a:xfrm>
            <a:off x="6509034" y="1571612"/>
            <a:ext cx="2492122" cy="4089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9</a:t>
            </a:r>
            <a:r>
              <a:rPr lang="lv-LV" sz="2800" i="1" dirty="0" smtClean="0"/>
              <a:t> neatmaksājiet ļaunu ar ļaunu, lamas ar lamām, bet – tieši otrādi – dodiet svētību, jo jūs esat aicināti, lai iemantotu svētību</a:t>
            </a:r>
            <a:r>
              <a:rPr lang="lv-LV" sz="2800" i="1" dirty="0" smtClean="0"/>
              <a:t>!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48880"/>
            <a:ext cx="46440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Kas </a:t>
            </a:r>
            <a:r>
              <a:rPr lang="lv-LV" sz="2800" dirty="0" smtClean="0"/>
              <a:t>notiks tad, ja ļaunu atmaksā ar ļaunu? – Tas </a:t>
            </a:r>
            <a:r>
              <a:rPr lang="lv-LV" sz="2800" b="1" dirty="0" smtClean="0"/>
              <a:t>nekad nebeidzas</a:t>
            </a:r>
            <a:r>
              <a:rPr lang="lv-LV" sz="2800" dirty="0" smtClean="0"/>
              <a:t>, tas ir nebeidzams </a:t>
            </a:r>
            <a:r>
              <a:rPr lang="lv-LV" sz="2800" b="1" dirty="0" smtClean="0"/>
              <a:t>riņķa dancis</a:t>
            </a:r>
            <a:endParaRPr lang="lv-LV" sz="2800" b="1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243408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Ļaunums un svētība</a:t>
            </a:r>
            <a:endParaRPr lang="lv-LV" sz="3600" b="1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-2124744" y="1556792"/>
            <a:ext cx="8424936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ļaunu ar ļaunu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627784" y="1556792"/>
            <a:ext cx="8424936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dodot svētību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355976" y="2348880"/>
            <a:ext cx="47880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Vienīgais veids, kā var </a:t>
            </a:r>
            <a:r>
              <a:rPr lang="lv-LV" sz="2800" b="1" dirty="0" smtClean="0"/>
              <a:t>apturēt ļaunuma apli</a:t>
            </a:r>
            <a:r>
              <a:rPr lang="lv-LV" sz="2800" dirty="0" smtClean="0"/>
              <a:t>, tas ir </a:t>
            </a:r>
            <a:r>
              <a:rPr lang="lv-LV" sz="2800" b="1" dirty="0" smtClean="0"/>
              <a:t>dodot svētību</a:t>
            </a:r>
            <a:r>
              <a:rPr lang="lv-LV" sz="2800" dirty="0" smtClean="0"/>
              <a:t>. Tikai svētībai </a:t>
            </a:r>
            <a:r>
              <a:rPr lang="lv-LV" sz="2800" b="1" dirty="0" smtClean="0"/>
              <a:t>seko</a:t>
            </a:r>
            <a:r>
              <a:rPr lang="lv-LV" sz="2800" dirty="0" smtClean="0"/>
              <a:t> tālāk </a:t>
            </a:r>
            <a:r>
              <a:rPr lang="lv-LV" sz="2800" b="1" dirty="0" smtClean="0"/>
              <a:t>svētība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pic>
        <p:nvPicPr>
          <p:cNvPr id="2" name="Picture 2" descr="Amazon.com : Rothco Genuine Wood Boomerang : Sports &amp;amp; Outdoo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149080"/>
            <a:ext cx="278130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8360" y="4149080"/>
            <a:ext cx="476564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ow Speaking More Than One Language Helps You Understand The Human He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33056"/>
            <a:ext cx="8172400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lv-LV" sz="2800" i="1" baseline="30000" dirty="0" smtClean="0"/>
              <a:t>10</a:t>
            </a:r>
            <a:r>
              <a:rPr lang="lv-LV" sz="2800" i="1" dirty="0" smtClean="0"/>
              <a:t>  Jo, kas grib dzīvi mīlēt un redzēt labas dienas,</a:t>
            </a:r>
            <a:br>
              <a:rPr lang="lv-LV" sz="2800" i="1" dirty="0" smtClean="0"/>
            </a:br>
            <a:r>
              <a:rPr lang="lv-LV" sz="2800" i="1" dirty="0" smtClean="0"/>
              <a:t>lai attur mēli no ļauna un lūpas no viltus </a:t>
            </a:r>
            <a:r>
              <a:rPr lang="lv-LV" sz="2800" i="1" dirty="0" smtClean="0"/>
              <a:t>runām </a:t>
            </a:r>
            <a:r>
              <a:rPr lang="lv-LV" sz="2800" i="1" baseline="30000" dirty="0" smtClean="0"/>
              <a:t>11</a:t>
            </a:r>
            <a:r>
              <a:rPr lang="lv-LV" sz="2800" i="1" dirty="0" smtClean="0"/>
              <a:t> lai novēršas no ļauna un dara labu, lai meklē mieru un pēc tā dzenas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0768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Nevienam </a:t>
            </a:r>
            <a:r>
              <a:rPr lang="lv-LV" sz="2800" b="1" dirty="0" smtClean="0"/>
              <a:t>dzīvniekam</a:t>
            </a:r>
            <a:r>
              <a:rPr lang="lv-LV" sz="2800" dirty="0" smtClean="0"/>
              <a:t> nav </a:t>
            </a:r>
            <a:r>
              <a:rPr lang="lv-LV" sz="2800" b="1" dirty="0" smtClean="0"/>
              <a:t>tādas valodas</a:t>
            </a:r>
            <a:r>
              <a:rPr lang="lv-LV" sz="2800" dirty="0" smtClean="0"/>
              <a:t>, kas </a:t>
            </a:r>
            <a:r>
              <a:rPr lang="lv-LV" sz="2800" b="1" dirty="0" smtClean="0"/>
              <a:t>nopietni ietekmē </a:t>
            </a:r>
            <a:r>
              <a:rPr lang="lv-LV" sz="2800" dirty="0" smtClean="0"/>
              <a:t>pārējo dzīves, </a:t>
            </a:r>
            <a:r>
              <a:rPr lang="lv-LV" sz="2800" b="1" dirty="0" smtClean="0"/>
              <a:t>vienīgi cilvēkam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Cilvēka mēle </a:t>
            </a:r>
            <a:r>
              <a:rPr lang="lv-LV" sz="2800" dirty="0" smtClean="0"/>
              <a:t>ir </a:t>
            </a:r>
            <a:r>
              <a:rPr lang="lv-LV" sz="2800" b="1" dirty="0" smtClean="0"/>
              <a:t>varens instruments</a:t>
            </a:r>
            <a:r>
              <a:rPr lang="lv-LV" sz="2800" dirty="0" smtClean="0"/>
              <a:t>, kas var </a:t>
            </a:r>
            <a:r>
              <a:rPr lang="lv-LV" sz="2800" b="1" dirty="0" smtClean="0"/>
              <a:t>mainīt daudzu cilvēku dzīves</a:t>
            </a:r>
            <a:r>
              <a:rPr lang="lv-LV" sz="2800" dirty="0" smtClean="0"/>
              <a:t>. Lai </a:t>
            </a:r>
            <a:r>
              <a:rPr lang="lv-LV" sz="2800" b="1" dirty="0" smtClean="0"/>
              <a:t>pārbaud</a:t>
            </a:r>
            <a:r>
              <a:rPr lang="lv-LV" sz="2800" b="1" dirty="0" smtClean="0"/>
              <a:t>ām savu valodu</a:t>
            </a:r>
            <a:r>
              <a:rPr lang="lv-LV" sz="2800" dirty="0" smtClean="0"/>
              <a:t>: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Ar savu </a:t>
            </a:r>
            <a:r>
              <a:rPr lang="lv-LV" sz="2800" b="1" dirty="0" smtClean="0"/>
              <a:t>runāšanu</a:t>
            </a:r>
            <a:r>
              <a:rPr lang="lv-LV" sz="2800" dirty="0" smtClean="0"/>
              <a:t> mēs varam </a:t>
            </a:r>
            <a:r>
              <a:rPr lang="lv-LV" sz="2800" b="1" dirty="0" smtClean="0"/>
              <a:t>sēt</a:t>
            </a:r>
            <a:r>
              <a:rPr lang="lv-LV" sz="2800" dirty="0" smtClean="0"/>
              <a:t> gan </a:t>
            </a:r>
            <a:r>
              <a:rPr lang="lv-LV" sz="2800" b="1" dirty="0" smtClean="0"/>
              <a:t>viltu</a:t>
            </a:r>
            <a:r>
              <a:rPr lang="lv-LV" sz="2800" dirty="0" smtClean="0"/>
              <a:t> un </a:t>
            </a:r>
            <a:r>
              <a:rPr lang="lv-LV" sz="2800" b="1" dirty="0" smtClean="0"/>
              <a:t>ļaunumu</a:t>
            </a:r>
            <a:r>
              <a:rPr lang="lv-LV" sz="2800" dirty="0" smtClean="0"/>
              <a:t>, gan sēt </a:t>
            </a:r>
            <a:r>
              <a:rPr lang="lv-LV" sz="2800" b="1" dirty="0" smtClean="0"/>
              <a:t>svētību</a:t>
            </a:r>
            <a:r>
              <a:rPr lang="lv-LV" sz="2800" dirty="0" smtClean="0"/>
              <a:t> un pieredzēt </a:t>
            </a:r>
            <a:r>
              <a:rPr lang="lv-LV" sz="2800" b="1" dirty="0" smtClean="0"/>
              <a:t>labas dienas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-972616" y="3861048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Valoda</a:t>
            </a:r>
            <a:endParaRPr lang="lv-LV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7712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12</a:t>
            </a:r>
            <a:r>
              <a:rPr lang="lv-LV" sz="2800" i="1" dirty="0" smtClean="0"/>
              <a:t> jo Kungs uzlūko taisnos un uzklausa viņu lūgšanas, bet Kunga vaigs ir vērsts pret tiem, kas dara ļaunu.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478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Tas Kungs uzklausa </a:t>
            </a:r>
            <a:r>
              <a:rPr lang="lv-LV" sz="2800" dirty="0" smtClean="0"/>
              <a:t>tos, kuru </a:t>
            </a:r>
            <a:r>
              <a:rPr lang="lv-LV" sz="2800" b="1" dirty="0" smtClean="0"/>
              <a:t>domas</a:t>
            </a:r>
            <a:r>
              <a:rPr lang="lv-LV" sz="2800" dirty="0" smtClean="0"/>
              <a:t> ir </a:t>
            </a:r>
            <a:r>
              <a:rPr lang="lv-LV" sz="2800" b="1" dirty="0" smtClean="0"/>
              <a:t>vērstas</a:t>
            </a:r>
            <a:r>
              <a:rPr lang="lv-LV" sz="2800" dirty="0" smtClean="0"/>
              <a:t> uz </a:t>
            </a:r>
            <a:r>
              <a:rPr lang="lv-LV" sz="2800" b="1" dirty="0" smtClean="0"/>
              <a:t>Kristus taisnību</a:t>
            </a:r>
            <a:r>
              <a:rPr lang="lv-LV" sz="2800" dirty="0" smtClean="0"/>
              <a:t>, kas </a:t>
            </a:r>
            <a:r>
              <a:rPr lang="lv-LV" sz="2800" b="1" dirty="0" smtClean="0"/>
              <a:t>dzenās</a:t>
            </a:r>
            <a:r>
              <a:rPr lang="lv-LV" sz="2800" dirty="0" smtClean="0"/>
              <a:t> pēc </a:t>
            </a:r>
            <a:r>
              <a:rPr lang="lv-LV" sz="2800" b="1" dirty="0" smtClean="0"/>
              <a:t>šķīstas dzīves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Bet pret tie, kas </a:t>
            </a:r>
            <a:r>
              <a:rPr lang="lv-LV" sz="2800" b="1" dirty="0" smtClean="0"/>
              <a:t>dara ļaunu</a:t>
            </a:r>
            <a:r>
              <a:rPr lang="lv-LV" sz="2800" dirty="0" smtClean="0"/>
              <a:t>, </a:t>
            </a:r>
            <a:r>
              <a:rPr lang="lv-LV" sz="2800" b="1" dirty="0" smtClean="0"/>
              <a:t>nevar sagaidīt</a:t>
            </a:r>
            <a:r>
              <a:rPr lang="lv-LV" sz="2800" dirty="0" smtClean="0"/>
              <a:t>, ka viņu </a:t>
            </a:r>
            <a:r>
              <a:rPr lang="lv-LV" sz="2800" b="1" dirty="0" smtClean="0"/>
              <a:t>lūgšanas tiks uzklausītas bez grēku nožēlas </a:t>
            </a:r>
            <a:r>
              <a:rPr lang="lv-LV" sz="2800" dirty="0" smtClean="0"/>
              <a:t>un </a:t>
            </a:r>
            <a:r>
              <a:rPr lang="lv-LV" sz="2800" b="1" dirty="0" smtClean="0"/>
              <a:t>sirds</a:t>
            </a:r>
            <a:r>
              <a:rPr lang="lv-LV" sz="2800" dirty="0" smtClean="0"/>
              <a:t> </a:t>
            </a:r>
            <a:r>
              <a:rPr lang="lv-LV" sz="2800" b="1" dirty="0" smtClean="0"/>
              <a:t>izmaiņas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899"/>
            <a:ext cx="8964612" cy="835596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Lūgšana</a:t>
            </a:r>
            <a:endParaRPr lang="lv-LV" sz="3600" b="1" dirty="0" smtClean="0"/>
          </a:p>
        </p:txBody>
      </p:sp>
      <p:pic>
        <p:nvPicPr>
          <p:cNvPr id="9" name="Picture 4" descr="Columban Prayers for the Coronavirus Pandemic - Columban Missiona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861048"/>
            <a:ext cx="7048500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04664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13</a:t>
            </a:r>
            <a:r>
              <a:rPr lang="lv-LV" sz="2800" i="1" dirty="0" smtClean="0"/>
              <a:t> Kas gan jums varēs nodarīt pāri, ja jūs dedzīgi tieksieties pēc labā? </a:t>
            </a:r>
            <a:r>
              <a:rPr lang="lv-LV" sz="2800" i="1" baseline="30000" dirty="0" smtClean="0"/>
              <a:t>14</a:t>
            </a:r>
            <a:r>
              <a:rPr lang="lv-LV" sz="2800" i="1" dirty="0" smtClean="0"/>
              <a:t>  Pat ja arī jūs ciestu taisnības dēļ, jūs esat laimīgi, bet </a:t>
            </a:r>
            <a:r>
              <a:rPr lang="lv-LV" sz="2800" i="1" dirty="0" smtClean="0"/>
              <a:t>nebaidieties </a:t>
            </a:r>
            <a:r>
              <a:rPr lang="lv-LV" sz="2800" i="1" dirty="0" smtClean="0"/>
              <a:t>no tiem, kas jums liek ciest, un nesatraucieties.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32856"/>
            <a:ext cx="658822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Mūsu </a:t>
            </a:r>
            <a:r>
              <a:rPr lang="lv-LV" sz="2800" b="1" dirty="0" smtClean="0"/>
              <a:t>dzīves svētība </a:t>
            </a:r>
            <a:r>
              <a:rPr lang="lv-LV" sz="2800" dirty="0" smtClean="0"/>
              <a:t>ir </a:t>
            </a:r>
            <a:r>
              <a:rPr lang="lv-LV" sz="2800" b="1" dirty="0" smtClean="0"/>
              <a:t>atkarīga</a:t>
            </a:r>
            <a:r>
              <a:rPr lang="lv-LV" sz="2800" dirty="0" smtClean="0"/>
              <a:t> no tā vai </a:t>
            </a:r>
            <a:r>
              <a:rPr lang="lv-LV" sz="2800" b="1" dirty="0" smtClean="0"/>
              <a:t>dedzīgi dzīsimies </a:t>
            </a:r>
            <a:r>
              <a:rPr lang="lv-LV" sz="2800" dirty="0" smtClean="0"/>
              <a:t>pēc </a:t>
            </a:r>
            <a:r>
              <a:rPr lang="lv-LV" sz="2800" b="1" dirty="0" smtClean="0"/>
              <a:t>labā</a:t>
            </a:r>
            <a:r>
              <a:rPr lang="lv-LV" sz="2800" dirty="0" smtClean="0"/>
              <a:t>! 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Kas gan būs </a:t>
            </a:r>
            <a:r>
              <a:rPr lang="lv-LV" sz="2800" b="1" dirty="0" smtClean="0"/>
              <a:t>pret mums</a:t>
            </a:r>
            <a:r>
              <a:rPr lang="lv-LV" sz="2800" dirty="0" smtClean="0"/>
              <a:t>, ja </a:t>
            </a:r>
            <a:r>
              <a:rPr lang="lv-LV" sz="2800" b="1" dirty="0" smtClean="0"/>
              <a:t>Dievs ir ar mums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b="1" dirty="0" smtClean="0"/>
              <a:t>Baidīšanās</a:t>
            </a:r>
            <a:r>
              <a:rPr lang="lv-LV" sz="2800" dirty="0" smtClean="0"/>
              <a:t> un </a:t>
            </a:r>
            <a:r>
              <a:rPr lang="lv-LV" sz="2800" b="1" dirty="0" smtClean="0"/>
              <a:t>satraukšanās</a:t>
            </a:r>
            <a:r>
              <a:rPr lang="lv-LV" sz="2800" dirty="0" smtClean="0"/>
              <a:t> </a:t>
            </a:r>
            <a:r>
              <a:rPr lang="lv-LV" sz="2800" b="1" dirty="0" smtClean="0"/>
              <a:t>neko nedos!</a:t>
            </a:r>
            <a:r>
              <a:rPr lang="lv-LV" sz="2800" dirty="0" smtClean="0"/>
              <a:t> Bet </a:t>
            </a:r>
            <a:r>
              <a:rPr lang="lv-LV" sz="2800" b="1" dirty="0" smtClean="0"/>
              <a:t>pārvērtiet</a:t>
            </a:r>
            <a:r>
              <a:rPr lang="lv-LV" sz="2800" dirty="0" smtClean="0"/>
              <a:t> visas savas </a:t>
            </a:r>
            <a:r>
              <a:rPr lang="lv-LV" sz="2800" b="1" dirty="0" smtClean="0"/>
              <a:t>raizes lūgšanā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Vienīgais </a:t>
            </a:r>
            <a:r>
              <a:rPr lang="lv-LV" sz="2800" b="1" dirty="0" smtClean="0"/>
              <a:t>kristiešiem</a:t>
            </a:r>
            <a:r>
              <a:rPr lang="lv-LV" sz="2800" dirty="0" smtClean="0"/>
              <a:t> var </a:t>
            </a:r>
            <a:r>
              <a:rPr lang="lv-LV" sz="2800" b="1" dirty="0" smtClean="0"/>
              <a:t>nākties ciest dēļ ticības</a:t>
            </a:r>
            <a:r>
              <a:rPr lang="lv-LV" sz="2800" dirty="0" smtClean="0"/>
              <a:t> uz Kristu. Bet ja tā notiek ap. Pēteris saka, lai </a:t>
            </a:r>
            <a:r>
              <a:rPr lang="lv-LV" sz="2800" b="1" dirty="0" smtClean="0"/>
              <a:t>teicam sevi laimīgus</a:t>
            </a:r>
            <a:r>
              <a:rPr lang="lv-LV" sz="2800" dirty="0" smtClean="0"/>
              <a:t>, jo mēs ar to </a:t>
            </a:r>
            <a:r>
              <a:rPr lang="lv-LV" sz="2800" b="1" dirty="0" smtClean="0"/>
              <a:t>krājam sev algu debesīs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899"/>
            <a:ext cx="8964612" cy="835596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Nebaidieties un nesatraucieties</a:t>
            </a:r>
            <a:endParaRPr lang="lv-LV" sz="3600" b="1" dirty="0" smtClean="0"/>
          </a:p>
        </p:txBody>
      </p:sp>
      <p:pic>
        <p:nvPicPr>
          <p:cNvPr id="1026" name="Picture 2" descr="06 heaven - what does the bible say about"/>
          <p:cNvPicPr>
            <a:picLocks noChangeAspect="1" noChangeArrowheads="1"/>
          </p:cNvPicPr>
          <p:nvPr/>
        </p:nvPicPr>
        <p:blipFill>
          <a:blip r:embed="rId2" cstate="print"/>
          <a:srcRect l="14219" t="20518" r="39569" b="24243"/>
          <a:stretch>
            <a:fillRect/>
          </a:stretch>
        </p:blipFill>
        <p:spPr bwMode="auto">
          <a:xfrm>
            <a:off x="6335688" y="1916832"/>
            <a:ext cx="2808312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96752"/>
            <a:ext cx="91440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/>
              <a:t>Visas uzskaitītās lietas ir veids, kā varam godāt Kristu: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Vienprātību meklējot Bībelē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Brāļu mīlestībā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Sirds iejūtībā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Pazemībā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Svētības došanā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Patiesības runāšanā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Laba darīšanā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Lūgšanā un aizlūgšanā</a:t>
            </a:r>
          </a:p>
          <a:p>
            <a:pPr>
              <a:lnSpc>
                <a:spcPts val="4000"/>
              </a:lnSpc>
              <a:buFontTx/>
              <a:buChar char="•"/>
            </a:pPr>
            <a:r>
              <a:rPr lang="lv-LV" sz="2800" dirty="0" smtClean="0"/>
              <a:t>Dzenoties pēc Kristus parauga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692696"/>
            <a:ext cx="9144000" cy="10810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lv-LV" sz="2600" i="1" baseline="30000" dirty="0" smtClean="0"/>
              <a:t>15</a:t>
            </a:r>
            <a:r>
              <a:rPr lang="lv-LV" sz="2600" i="1" dirty="0" smtClean="0"/>
              <a:t> Svēti godājiet Kristu kā Kungu savās </a:t>
            </a:r>
            <a:r>
              <a:rPr lang="lv-LV" sz="2600" i="1" dirty="0" smtClean="0"/>
              <a:t>sirdīs. </a:t>
            </a:r>
            <a:r>
              <a:rPr kumimoji="0" lang="lv-LV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lv-LV" sz="2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A Grand Reward Awaits You"/>
          <p:cNvPicPr>
            <a:picLocks noChangeAspect="1" noChangeArrowheads="1"/>
          </p:cNvPicPr>
          <p:nvPr/>
        </p:nvPicPr>
        <p:blipFill>
          <a:blip r:embed="rId2" cstate="print"/>
          <a:srcRect l="39479" r="10494" b="8863"/>
          <a:stretch>
            <a:fillRect/>
          </a:stretch>
        </p:blipFill>
        <p:spPr bwMode="auto">
          <a:xfrm>
            <a:off x="5004048" y="1844824"/>
            <a:ext cx="4139952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9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8828</TotalTime>
  <Words>489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1.Pēt.3:8-15a Kristīga sadzīve</vt:lpstr>
      <vt:lpstr>1.Pēt.3:8-15a Kristīga sadzīve</vt:lpstr>
      <vt:lpstr>Kristīga sadzīve</vt:lpstr>
      <vt:lpstr>Ļaunums un svētība</vt:lpstr>
      <vt:lpstr>Valoda</vt:lpstr>
      <vt:lpstr>Lūgšana</vt:lpstr>
      <vt:lpstr>Nebaidieties un nesatraucieties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130</cp:revision>
  <dcterms:created xsi:type="dcterms:W3CDTF">2010-10-07T14:46:11Z</dcterms:created>
  <dcterms:modified xsi:type="dcterms:W3CDTF">2021-06-28T12:57:50Z</dcterms:modified>
</cp:coreProperties>
</file>